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75" r:id="rId4"/>
    <p:sldMasterId id="2147483973" r:id="rId5"/>
  </p:sldMasterIdLst>
  <p:notesMasterIdLst>
    <p:notesMasterId r:id="rId18"/>
  </p:notesMasterIdLst>
  <p:handoutMasterIdLst>
    <p:handoutMasterId r:id="rId19"/>
  </p:handoutMasterIdLst>
  <p:sldIdLst>
    <p:sldId id="1295" r:id="rId6"/>
    <p:sldId id="1312" r:id="rId7"/>
    <p:sldId id="1297" r:id="rId8"/>
    <p:sldId id="1306" r:id="rId9"/>
    <p:sldId id="1298" r:id="rId10"/>
    <p:sldId id="1314" r:id="rId11"/>
    <p:sldId id="1310" r:id="rId12"/>
    <p:sldId id="1311" r:id="rId13"/>
    <p:sldId id="1307" r:id="rId14"/>
    <p:sldId id="1299" r:id="rId15"/>
    <p:sldId id="1309" r:id="rId16"/>
    <p:sldId id="1191" r:id="rId17"/>
  </p:sldIdLst>
  <p:sldSz cx="12192000" cy="6858000"/>
  <p:notesSz cx="6797675" cy="9926638"/>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2" pos="3386" userDrawn="1">
          <p15:clr>
            <a:srgbClr val="A4A3A4"/>
          </p15:clr>
        </p15:guide>
        <p15:guide id="3" orient="horz" pos="3362" userDrawn="1">
          <p15:clr>
            <a:srgbClr val="A4A3A4"/>
          </p15:clr>
        </p15:guide>
        <p15:guide id="4" orient="horz" pos="2137" userDrawn="1">
          <p15:clr>
            <a:srgbClr val="A4A3A4"/>
          </p15:clr>
        </p15:guide>
        <p15:guide id="6" orient="horz" pos="227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1CD4D2-4C2B-9195-EF45-B5D0E7D6C663}" name="Jannik Senn" initials="JS" userId="S::Jannik.Senn@bardehle.de::31c667bc-5214-4388-8803-d8e1b6301a0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CDDD5"/>
    <a:srgbClr val="8F8E84"/>
    <a:srgbClr val="FFFFFF"/>
    <a:srgbClr val="FCFCFC"/>
    <a:srgbClr val="FDFCFC"/>
    <a:srgbClr val="FDFDFC"/>
    <a:srgbClr val="FDFDFD"/>
    <a:srgbClr val="FEFDFD"/>
    <a:srgbClr val="FEFE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Helle Formatvorlage 3 - Akz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929F9F4-4A8F-4326-A1B4-22849713DDAB}" styleName="Dunkle Formatvorlage 1 - Akz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82922" autoAdjust="0"/>
  </p:normalViewPr>
  <p:slideViewPr>
    <p:cSldViewPr snapToGrid="0" showGuides="1">
      <p:cViewPr varScale="1">
        <p:scale>
          <a:sx n="69" d="100"/>
          <a:sy n="69" d="100"/>
        </p:scale>
        <p:origin x="444" y="32"/>
      </p:cViewPr>
      <p:guideLst>
        <p:guide pos="3386"/>
        <p:guide orient="horz" pos="3362"/>
        <p:guide orient="horz" pos="2137"/>
        <p:guide orient="horz" pos="2273"/>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30A0AE0-93F6-4C56-91E7-59048699464E}"/>
              </a:ext>
            </a:extLst>
          </p:cNvPr>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atin typeface="Arial" panose="020B0604020202020204" pitchFamily="34" charset="0"/>
              </a:defRPr>
            </a:lvl1pPr>
          </a:lstStyle>
          <a:p>
            <a:pPr>
              <a:defRPr/>
            </a:pPr>
            <a:endParaRPr lang="de-DE"/>
          </a:p>
        </p:txBody>
      </p:sp>
      <p:sp>
        <p:nvSpPr>
          <p:cNvPr id="3" name="Datumsplatzhalter 2">
            <a:extLst>
              <a:ext uri="{FF2B5EF4-FFF2-40B4-BE49-F238E27FC236}">
                <a16:creationId xmlns:a16="http://schemas.microsoft.com/office/drawing/2014/main" id="{3B4F712C-BBA3-4941-89E8-A9940E96E86F}"/>
              </a:ext>
            </a:extLst>
          </p:cNvPr>
          <p:cNvSpPr>
            <a:spLocks noGrp="1"/>
          </p:cNvSpPr>
          <p:nvPr>
            <p:ph type="dt" sz="quarter" idx="1"/>
          </p:nvPr>
        </p:nvSpPr>
        <p:spPr>
          <a:xfrm>
            <a:off x="3850443" y="0"/>
            <a:ext cx="2945659" cy="498056"/>
          </a:xfrm>
          <a:prstGeom prst="rect">
            <a:avLst/>
          </a:prstGeom>
        </p:spPr>
        <p:txBody>
          <a:bodyPr vert="horz" lIns="95558" tIns="47779" rIns="95558" bIns="47779" rtlCol="0"/>
          <a:lstStyle>
            <a:lvl1pPr algn="r">
              <a:defRPr sz="1300">
                <a:latin typeface="Arial" panose="020B0604020202020204" pitchFamily="34" charset="0"/>
              </a:defRPr>
            </a:lvl1pPr>
          </a:lstStyle>
          <a:p>
            <a:pPr>
              <a:defRPr/>
            </a:pPr>
            <a:fld id="{5745B2AB-2006-49C3-B4EA-660A3995DC7A}" type="datetime1">
              <a:rPr lang="de-DE" smtClean="0"/>
              <a:t>16.05.2026</a:t>
            </a:fld>
            <a:endParaRPr lang="de-DE"/>
          </a:p>
        </p:txBody>
      </p:sp>
      <p:sp>
        <p:nvSpPr>
          <p:cNvPr id="4" name="Fußzeilenplatzhalter 3">
            <a:extLst>
              <a:ext uri="{FF2B5EF4-FFF2-40B4-BE49-F238E27FC236}">
                <a16:creationId xmlns:a16="http://schemas.microsoft.com/office/drawing/2014/main" id="{6846A8AF-9FF7-416E-B633-00B55924E0FC}"/>
              </a:ext>
            </a:extLst>
          </p:cNvPr>
          <p:cNvSpPr>
            <a:spLocks noGrp="1"/>
          </p:cNvSpPr>
          <p:nvPr>
            <p:ph type="ftr" sz="quarter" idx="2"/>
          </p:nvPr>
        </p:nvSpPr>
        <p:spPr>
          <a:xfrm>
            <a:off x="0" y="9428585"/>
            <a:ext cx="2945659" cy="498055"/>
          </a:xfrm>
          <a:prstGeom prst="rect">
            <a:avLst/>
          </a:prstGeom>
        </p:spPr>
        <p:txBody>
          <a:bodyPr vert="horz" lIns="95558" tIns="47779" rIns="95558" bIns="47779" rtlCol="0" anchor="b"/>
          <a:lstStyle>
            <a:lvl1pPr algn="l">
              <a:defRPr sz="1300">
                <a:latin typeface="Arial" panose="020B0604020202020204" pitchFamily="34" charset="0"/>
              </a:defRPr>
            </a:lvl1pPr>
          </a:lstStyle>
          <a:p>
            <a:pPr>
              <a:defRPr/>
            </a:pPr>
            <a:endParaRPr lang="de-DE"/>
          </a:p>
        </p:txBody>
      </p:sp>
      <p:sp>
        <p:nvSpPr>
          <p:cNvPr id="5" name="Foliennummernplatzhalter 4">
            <a:extLst>
              <a:ext uri="{FF2B5EF4-FFF2-40B4-BE49-F238E27FC236}">
                <a16:creationId xmlns:a16="http://schemas.microsoft.com/office/drawing/2014/main" id="{07267FE0-1BFA-4DAF-BF02-CC11ADC6DC07}"/>
              </a:ext>
            </a:extLst>
          </p:cNvPr>
          <p:cNvSpPr>
            <a:spLocks noGrp="1"/>
          </p:cNvSpPr>
          <p:nvPr>
            <p:ph type="sldNum" sz="quarter" idx="3"/>
          </p:nvPr>
        </p:nvSpPr>
        <p:spPr>
          <a:xfrm>
            <a:off x="3850443" y="9428585"/>
            <a:ext cx="2945659" cy="498055"/>
          </a:xfrm>
          <a:prstGeom prst="rect">
            <a:avLst/>
          </a:prstGeom>
        </p:spPr>
        <p:txBody>
          <a:bodyPr vert="horz" lIns="95558" tIns="47779" rIns="95558" bIns="47779" rtlCol="0" anchor="b"/>
          <a:lstStyle>
            <a:lvl1pPr algn="r">
              <a:defRPr sz="1300">
                <a:latin typeface="Arial" panose="020B0604020202020204" pitchFamily="34" charset="0"/>
              </a:defRPr>
            </a:lvl1pPr>
          </a:lstStyle>
          <a:p>
            <a:pPr>
              <a:defRPr/>
            </a:pPr>
            <a:fld id="{6879B39D-C047-47C8-89CA-3E4FE5675420}" type="slidenum">
              <a:rPr lang="de-DE"/>
              <a:pPr>
                <a:defRPr/>
              </a:pPr>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8032FE8-B777-478F-8893-74E9613C90FA}"/>
              </a:ext>
            </a:extLst>
          </p:cNvPr>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atin typeface="Arial" panose="020B0604020202020204" pitchFamily="34" charset="0"/>
              </a:defRPr>
            </a:lvl1pPr>
          </a:lstStyle>
          <a:p>
            <a:pPr>
              <a:defRPr/>
            </a:pPr>
            <a:endParaRPr lang="de-DE"/>
          </a:p>
        </p:txBody>
      </p:sp>
      <p:sp>
        <p:nvSpPr>
          <p:cNvPr id="3" name="Datumsplatzhalter 2">
            <a:extLst>
              <a:ext uri="{FF2B5EF4-FFF2-40B4-BE49-F238E27FC236}">
                <a16:creationId xmlns:a16="http://schemas.microsoft.com/office/drawing/2014/main" id="{5FD8B40C-55C2-42DF-98DB-2EE03B75F6DB}"/>
              </a:ext>
            </a:extLst>
          </p:cNvPr>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300">
                <a:latin typeface="Arial" panose="020B0604020202020204" pitchFamily="34" charset="0"/>
              </a:defRPr>
            </a:lvl1pPr>
          </a:lstStyle>
          <a:p>
            <a:pPr>
              <a:defRPr/>
            </a:pPr>
            <a:fld id="{B5245255-3EF6-40D5-A178-2F6AC600B52A}" type="datetime1">
              <a:rPr lang="de-DE" smtClean="0"/>
              <a:t>16.05.2026</a:t>
            </a:fld>
            <a:endParaRPr lang="de-DE"/>
          </a:p>
        </p:txBody>
      </p:sp>
      <p:sp>
        <p:nvSpPr>
          <p:cNvPr id="4" name="Folienbildplatzhalter 3">
            <a:extLst>
              <a:ext uri="{FF2B5EF4-FFF2-40B4-BE49-F238E27FC236}">
                <a16:creationId xmlns:a16="http://schemas.microsoft.com/office/drawing/2014/main" id="{B76F532D-4BD1-42F7-A79C-5B09F134A5E9}"/>
              </a:ext>
            </a:extLst>
          </p:cNvPr>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5558" tIns="47779" rIns="95558" bIns="47779" rtlCol="0" anchor="ctr"/>
          <a:lstStyle/>
          <a:p>
            <a:pPr lvl="0"/>
            <a:endParaRPr lang="de-DE" noProof="0"/>
          </a:p>
        </p:txBody>
      </p:sp>
      <p:sp>
        <p:nvSpPr>
          <p:cNvPr id="5" name="Notizenplatzhalter 4">
            <a:extLst>
              <a:ext uri="{FF2B5EF4-FFF2-40B4-BE49-F238E27FC236}">
                <a16:creationId xmlns:a16="http://schemas.microsoft.com/office/drawing/2014/main" id="{4FF54BE3-D0D6-40F3-A6EC-A384431AD147}"/>
              </a:ext>
            </a:extLst>
          </p:cNvPr>
          <p:cNvSpPr>
            <a:spLocks noGrp="1"/>
          </p:cNvSpPr>
          <p:nvPr>
            <p:ph type="body" sz="quarter" idx="3"/>
          </p:nvPr>
        </p:nvSpPr>
        <p:spPr>
          <a:xfrm>
            <a:off x="679768" y="4777194"/>
            <a:ext cx="5438140" cy="3908614"/>
          </a:xfrm>
          <a:prstGeom prst="rect">
            <a:avLst/>
          </a:prstGeom>
        </p:spPr>
        <p:txBody>
          <a:bodyPr vert="horz" lIns="95558" tIns="47779" rIns="95558" bIns="47779"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66182E87-F004-4CCB-9C6F-546444A37AAA}"/>
              </a:ext>
            </a:extLst>
          </p:cNvPr>
          <p:cNvSpPr>
            <a:spLocks noGrp="1"/>
          </p:cNvSpPr>
          <p:nvPr>
            <p:ph type="ftr" sz="quarter" idx="4"/>
          </p:nvPr>
        </p:nvSpPr>
        <p:spPr>
          <a:xfrm>
            <a:off x="0" y="9428585"/>
            <a:ext cx="2945659" cy="498055"/>
          </a:xfrm>
          <a:prstGeom prst="rect">
            <a:avLst/>
          </a:prstGeom>
        </p:spPr>
        <p:txBody>
          <a:bodyPr vert="horz" lIns="95558" tIns="47779" rIns="95558" bIns="47779" rtlCol="0" anchor="b"/>
          <a:lstStyle>
            <a:lvl1pPr algn="l">
              <a:defRPr sz="1300">
                <a:latin typeface="Arial" panose="020B0604020202020204" pitchFamily="34" charset="0"/>
              </a:defRPr>
            </a:lvl1pPr>
          </a:lstStyle>
          <a:p>
            <a:pPr>
              <a:defRPr/>
            </a:pPr>
            <a:endParaRPr lang="de-DE"/>
          </a:p>
        </p:txBody>
      </p:sp>
      <p:sp>
        <p:nvSpPr>
          <p:cNvPr id="7" name="Foliennummernplatzhalter 6">
            <a:extLst>
              <a:ext uri="{FF2B5EF4-FFF2-40B4-BE49-F238E27FC236}">
                <a16:creationId xmlns:a16="http://schemas.microsoft.com/office/drawing/2014/main" id="{0C79938A-1A8F-41F8-8A5A-93473840B329}"/>
              </a:ext>
            </a:extLst>
          </p:cNvPr>
          <p:cNvSpPr>
            <a:spLocks noGrp="1"/>
          </p:cNvSpPr>
          <p:nvPr>
            <p:ph type="sldNum" sz="quarter" idx="5"/>
          </p:nvPr>
        </p:nvSpPr>
        <p:spPr>
          <a:xfrm>
            <a:off x="3850443" y="9428585"/>
            <a:ext cx="2945659" cy="498055"/>
          </a:xfrm>
          <a:prstGeom prst="rect">
            <a:avLst/>
          </a:prstGeom>
        </p:spPr>
        <p:txBody>
          <a:bodyPr vert="horz" lIns="95558" tIns="47779" rIns="95558" bIns="47779" rtlCol="0" anchor="b"/>
          <a:lstStyle>
            <a:lvl1pPr algn="r">
              <a:defRPr sz="1300">
                <a:latin typeface="Arial" panose="020B0604020202020204" pitchFamily="34" charset="0"/>
              </a:defRPr>
            </a:lvl1pPr>
          </a:lstStyle>
          <a:p>
            <a:pPr>
              <a:defRPr/>
            </a:pPr>
            <a:fld id="{98C5ADE3-85B0-4750-B5D3-1ED8B6E8582A}" type="slidenum">
              <a:rPr lang="de-DE"/>
              <a:pPr>
                <a:defRPr/>
              </a:pPr>
              <a:t>‹Nr.›</a:t>
            </a:fld>
            <a:endParaRPr lang="de-DE"/>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a:defRPr/>
            </a:pPr>
            <a:fld id="{B5245255-3EF6-40D5-A178-2F6AC600B52A}" type="datetime1">
              <a:rPr lang="de-DE" smtClean="0"/>
              <a:t>16.05.2026</a:t>
            </a:fld>
            <a:endParaRPr lang="de-DE"/>
          </a:p>
        </p:txBody>
      </p:sp>
      <p:sp>
        <p:nvSpPr>
          <p:cNvPr id="5" name="Foliennummernplatzhalter 4"/>
          <p:cNvSpPr>
            <a:spLocks noGrp="1"/>
          </p:cNvSpPr>
          <p:nvPr>
            <p:ph type="sldNum" sz="quarter" idx="5"/>
          </p:nvPr>
        </p:nvSpPr>
        <p:spPr/>
        <p:txBody>
          <a:bodyPr/>
          <a:lstStyle/>
          <a:p>
            <a:pPr>
              <a:defRPr/>
            </a:pPr>
            <a:fld id="{98C5ADE3-85B0-4750-B5D3-1ED8B6E8582A}" type="slidenum">
              <a:rPr lang="de-DE" smtClean="0"/>
              <a:pPr>
                <a:defRPr/>
              </a:pPr>
              <a:t>1</a:t>
            </a:fld>
            <a:endParaRPr lang="de-DE"/>
          </a:p>
        </p:txBody>
      </p:sp>
    </p:spTree>
    <p:extLst>
      <p:ext uri="{BB962C8B-B14F-4D97-AF65-F5344CB8AC3E}">
        <p14:creationId xmlns:p14="http://schemas.microsoft.com/office/powerpoint/2010/main" val="199998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fld id="{B5245255-3EF6-40D5-A178-2F6AC600B52A}" type="datetime1">
              <a:rPr lang="de-DE" smtClean="0"/>
              <a:t>16.05.2026</a:t>
            </a:fld>
            <a:endParaRPr lang="de-DE"/>
          </a:p>
        </p:txBody>
      </p:sp>
      <p:sp>
        <p:nvSpPr>
          <p:cNvPr id="5" name="Foliennummernplatzhalter 4"/>
          <p:cNvSpPr>
            <a:spLocks noGrp="1"/>
          </p:cNvSpPr>
          <p:nvPr>
            <p:ph type="sldNum" sz="quarter" idx="5"/>
          </p:nvPr>
        </p:nvSpPr>
        <p:spPr/>
        <p:txBody>
          <a:bodyPr/>
          <a:lstStyle/>
          <a:p>
            <a:pPr>
              <a:defRPr/>
            </a:pPr>
            <a:fld id="{98C5ADE3-85B0-4750-B5D3-1ED8B6E8582A}" type="slidenum">
              <a:rPr lang="de-DE" smtClean="0"/>
              <a:pPr>
                <a:defRPr/>
              </a:pPr>
              <a:t>10</a:t>
            </a:fld>
            <a:endParaRPr lang="de-DE"/>
          </a:p>
        </p:txBody>
      </p:sp>
    </p:spTree>
    <p:extLst>
      <p:ext uri="{BB962C8B-B14F-4D97-AF65-F5344CB8AC3E}">
        <p14:creationId xmlns:p14="http://schemas.microsoft.com/office/powerpoint/2010/main" val="2511200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BF086-DBD3-3440-89B8-3A09D0BE484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FF1131-8036-18B5-534B-A4226A38EF0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E93DB5D-BE73-3990-1880-4EB9408611B1}"/>
              </a:ext>
            </a:extLst>
          </p:cNvPr>
          <p:cNvSpPr>
            <a:spLocks noGrp="1"/>
          </p:cNvSpPr>
          <p:nvPr>
            <p:ph type="body" idx="1"/>
          </p:nvPr>
        </p:nvSpPr>
        <p:spPr/>
        <p:txBody>
          <a:bodyPr/>
          <a:lstStyle/>
          <a:p>
            <a:endParaRPr lang="de-DE" dirty="0"/>
          </a:p>
        </p:txBody>
      </p:sp>
      <p:sp>
        <p:nvSpPr>
          <p:cNvPr id="4" name="Datumsplatzhalter 3">
            <a:extLst>
              <a:ext uri="{FF2B5EF4-FFF2-40B4-BE49-F238E27FC236}">
                <a16:creationId xmlns:a16="http://schemas.microsoft.com/office/drawing/2014/main" id="{7E9B452D-CEBF-4895-45D6-7F6CFEF1D79F}"/>
              </a:ext>
            </a:extLst>
          </p:cNvPr>
          <p:cNvSpPr>
            <a:spLocks noGrp="1"/>
          </p:cNvSpPr>
          <p:nvPr>
            <p:ph type="dt" idx="1"/>
          </p:nvPr>
        </p:nvSpPr>
        <p:spPr/>
        <p:txBody>
          <a:bodyPr/>
          <a:lstStyle/>
          <a:p>
            <a:pPr>
              <a:defRPr/>
            </a:pPr>
            <a:fld id="{B5245255-3EF6-40D5-A178-2F6AC600B52A}" type="datetime1">
              <a:rPr lang="de-DE" smtClean="0"/>
              <a:t>16.05.2026</a:t>
            </a:fld>
            <a:endParaRPr lang="de-DE"/>
          </a:p>
        </p:txBody>
      </p:sp>
      <p:sp>
        <p:nvSpPr>
          <p:cNvPr id="5" name="Foliennummernplatzhalter 4">
            <a:extLst>
              <a:ext uri="{FF2B5EF4-FFF2-40B4-BE49-F238E27FC236}">
                <a16:creationId xmlns:a16="http://schemas.microsoft.com/office/drawing/2014/main" id="{55CD05C4-B29C-9CB3-9A59-405F7D2D7354}"/>
              </a:ext>
            </a:extLst>
          </p:cNvPr>
          <p:cNvSpPr>
            <a:spLocks noGrp="1"/>
          </p:cNvSpPr>
          <p:nvPr>
            <p:ph type="sldNum" sz="quarter" idx="5"/>
          </p:nvPr>
        </p:nvSpPr>
        <p:spPr/>
        <p:txBody>
          <a:bodyPr/>
          <a:lstStyle/>
          <a:p>
            <a:pPr>
              <a:defRPr/>
            </a:pPr>
            <a:fld id="{98C5ADE3-85B0-4750-B5D3-1ED8B6E8582A}" type="slidenum">
              <a:rPr lang="de-DE" smtClean="0"/>
              <a:pPr>
                <a:defRPr/>
              </a:pPr>
              <a:t>11</a:t>
            </a:fld>
            <a:endParaRPr lang="de-DE"/>
          </a:p>
        </p:txBody>
      </p:sp>
    </p:spTree>
    <p:extLst>
      <p:ext uri="{BB962C8B-B14F-4D97-AF65-F5344CB8AC3E}">
        <p14:creationId xmlns:p14="http://schemas.microsoft.com/office/powerpoint/2010/main" val="1075292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a:defRPr/>
            </a:pPr>
            <a:fld id="{B5245255-3EF6-40D5-A178-2F6AC600B52A}" type="datetime1">
              <a:rPr lang="de-DE" smtClean="0"/>
              <a:t>16.05.2026</a:t>
            </a:fld>
            <a:endParaRPr lang="de-DE"/>
          </a:p>
        </p:txBody>
      </p:sp>
      <p:sp>
        <p:nvSpPr>
          <p:cNvPr id="5" name="Foliennummernplatzhalter 4"/>
          <p:cNvSpPr>
            <a:spLocks noGrp="1"/>
          </p:cNvSpPr>
          <p:nvPr>
            <p:ph type="sldNum" sz="quarter" idx="5"/>
          </p:nvPr>
        </p:nvSpPr>
        <p:spPr/>
        <p:txBody>
          <a:bodyPr/>
          <a:lstStyle/>
          <a:p>
            <a:pPr>
              <a:defRPr/>
            </a:pPr>
            <a:fld id="{98C5ADE3-85B0-4750-B5D3-1ED8B6E8582A}" type="slidenum">
              <a:rPr lang="de-DE" smtClean="0"/>
              <a:pPr>
                <a:defRPr/>
              </a:pPr>
              <a:t>12</a:t>
            </a:fld>
            <a:endParaRPr lang="de-DE"/>
          </a:p>
        </p:txBody>
      </p:sp>
    </p:spTree>
    <p:extLst>
      <p:ext uri="{BB962C8B-B14F-4D97-AF65-F5344CB8AC3E}">
        <p14:creationId xmlns:p14="http://schemas.microsoft.com/office/powerpoint/2010/main" val="4267770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a:defRPr/>
            </a:pPr>
            <a:fld id="{B5245255-3EF6-40D5-A178-2F6AC600B52A}" type="datetime1">
              <a:rPr lang="de-DE" smtClean="0"/>
              <a:t>16.05.2026</a:t>
            </a:fld>
            <a:endParaRPr lang="de-DE"/>
          </a:p>
        </p:txBody>
      </p:sp>
      <p:sp>
        <p:nvSpPr>
          <p:cNvPr id="5" name="Foliennummernplatzhalter 4"/>
          <p:cNvSpPr>
            <a:spLocks noGrp="1"/>
          </p:cNvSpPr>
          <p:nvPr>
            <p:ph type="sldNum" sz="quarter" idx="5"/>
          </p:nvPr>
        </p:nvSpPr>
        <p:spPr/>
        <p:txBody>
          <a:bodyPr/>
          <a:lstStyle/>
          <a:p>
            <a:pPr>
              <a:defRPr/>
            </a:pPr>
            <a:fld id="{98C5ADE3-85B0-4750-B5D3-1ED8B6E8582A}" type="slidenum">
              <a:rPr lang="de-DE" smtClean="0"/>
              <a:pPr>
                <a:defRPr/>
              </a:pPr>
              <a:t>2</a:t>
            </a:fld>
            <a:endParaRPr lang="de-DE"/>
          </a:p>
        </p:txBody>
      </p:sp>
    </p:spTree>
    <p:extLst>
      <p:ext uri="{BB962C8B-B14F-4D97-AF65-F5344CB8AC3E}">
        <p14:creationId xmlns:p14="http://schemas.microsoft.com/office/powerpoint/2010/main" val="213088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a:defRPr/>
            </a:pPr>
            <a:fld id="{B5245255-3EF6-40D5-A178-2F6AC600B52A}" type="datetime1">
              <a:rPr lang="de-DE" smtClean="0"/>
              <a:t>16.05.2026</a:t>
            </a:fld>
            <a:endParaRPr lang="de-DE"/>
          </a:p>
        </p:txBody>
      </p:sp>
      <p:sp>
        <p:nvSpPr>
          <p:cNvPr id="5" name="Foliennummernplatzhalter 4"/>
          <p:cNvSpPr>
            <a:spLocks noGrp="1"/>
          </p:cNvSpPr>
          <p:nvPr>
            <p:ph type="sldNum" sz="quarter" idx="5"/>
          </p:nvPr>
        </p:nvSpPr>
        <p:spPr/>
        <p:txBody>
          <a:bodyPr/>
          <a:lstStyle/>
          <a:p>
            <a:pPr>
              <a:defRPr/>
            </a:pPr>
            <a:fld id="{98C5ADE3-85B0-4750-B5D3-1ED8B6E8582A}" type="slidenum">
              <a:rPr lang="de-DE" smtClean="0"/>
              <a:pPr>
                <a:defRPr/>
              </a:pPr>
              <a:t>3</a:t>
            </a:fld>
            <a:endParaRPr lang="de-DE"/>
          </a:p>
        </p:txBody>
      </p:sp>
    </p:spTree>
    <p:extLst>
      <p:ext uri="{BB962C8B-B14F-4D97-AF65-F5344CB8AC3E}">
        <p14:creationId xmlns:p14="http://schemas.microsoft.com/office/powerpoint/2010/main" val="4425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81939">
              <a:defRPr/>
            </a:pPr>
            <a:r>
              <a:rPr lang="de-DE" dirty="0"/>
              <a:t>Hintergrund: Vor der Markenrechtsreform 2015 (die in der UMV 2017 kodifiziert wurde) galt die restriktive Rechtsprechung des EuGH (</a:t>
            </a:r>
            <a:r>
              <a:rPr lang="de-DE" i="1" dirty="0"/>
              <a:t>Nokia/Philips</a:t>
            </a:r>
            <a:r>
              <a:rPr lang="de-DE" dirty="0"/>
              <a:t>, Urteil vom 01.12.2011, verbundene Rechtssachen C-446/09 und C-495/09). Damals durften Transitwaren nur beschlagnahmt werden, wenn nachgewiesen wurde, dass sie für den Verkauf in der EU bestimmt waren ("</a:t>
            </a:r>
            <a:r>
              <a:rPr lang="de-DE" dirty="0" err="1"/>
              <a:t>commercial</a:t>
            </a:r>
            <a:r>
              <a:rPr lang="de-DE" dirty="0"/>
              <a:t> </a:t>
            </a:r>
            <a:r>
              <a:rPr lang="de-DE" dirty="0" err="1"/>
              <a:t>diversion</a:t>
            </a:r>
            <a:r>
              <a:rPr lang="de-DE" dirty="0"/>
              <a:t>"). Mit Art. 9 Abs. 4 UMV wurde dies zugunsten der Rechteinhaber korrigiert – eine Änderung, die das Designrecht nun endlich nachvollzieht.</a:t>
            </a:r>
          </a:p>
          <a:p>
            <a:endParaRPr lang="de-DE" dirty="0"/>
          </a:p>
          <a:p>
            <a:endParaRPr lang="de-DE" dirty="0"/>
          </a:p>
        </p:txBody>
      </p:sp>
      <p:sp>
        <p:nvSpPr>
          <p:cNvPr id="4" name="Datumsplatzhalter 3"/>
          <p:cNvSpPr>
            <a:spLocks noGrp="1"/>
          </p:cNvSpPr>
          <p:nvPr>
            <p:ph type="dt" idx="1"/>
          </p:nvPr>
        </p:nvSpPr>
        <p:spPr/>
        <p:txBody>
          <a:bodyPr/>
          <a:lstStyle/>
          <a:p>
            <a:pPr>
              <a:defRPr/>
            </a:pPr>
            <a:fld id="{B5245255-3EF6-40D5-A178-2F6AC600B52A}" type="datetime1">
              <a:rPr lang="de-DE" smtClean="0"/>
              <a:t>16.05.2026</a:t>
            </a:fld>
            <a:endParaRPr lang="de-DE"/>
          </a:p>
        </p:txBody>
      </p:sp>
      <p:sp>
        <p:nvSpPr>
          <p:cNvPr id="5" name="Foliennummernplatzhalter 4"/>
          <p:cNvSpPr>
            <a:spLocks noGrp="1"/>
          </p:cNvSpPr>
          <p:nvPr>
            <p:ph type="sldNum" sz="quarter" idx="5"/>
          </p:nvPr>
        </p:nvSpPr>
        <p:spPr/>
        <p:txBody>
          <a:bodyPr/>
          <a:lstStyle/>
          <a:p>
            <a:pPr>
              <a:defRPr/>
            </a:pPr>
            <a:fld id="{98C5ADE3-85B0-4750-B5D3-1ED8B6E8582A}" type="slidenum">
              <a:rPr lang="de-DE" smtClean="0"/>
              <a:pPr>
                <a:defRPr/>
              </a:pPr>
              <a:t>4</a:t>
            </a:fld>
            <a:endParaRPr lang="de-DE"/>
          </a:p>
        </p:txBody>
      </p:sp>
    </p:spTree>
    <p:extLst>
      <p:ext uri="{BB962C8B-B14F-4D97-AF65-F5344CB8AC3E}">
        <p14:creationId xmlns:p14="http://schemas.microsoft.com/office/powerpoint/2010/main" val="1836683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Reducing</a:t>
            </a:r>
            <a:r>
              <a:rPr lang="de-DE" dirty="0"/>
              <a:t> </a:t>
            </a:r>
            <a:r>
              <a:rPr lang="de-DE" dirty="0" err="1"/>
              <a:t>somewhat</a:t>
            </a:r>
            <a:r>
              <a:rPr lang="de-DE" dirty="0"/>
              <a:t> </a:t>
            </a:r>
            <a:r>
              <a:rPr lang="de-DE" dirty="0" err="1"/>
              <a:t>economic</a:t>
            </a:r>
            <a:r>
              <a:rPr lang="de-DE" dirty="0"/>
              <a:t> </a:t>
            </a:r>
            <a:r>
              <a:rPr lang="de-DE" dirty="0" err="1"/>
              <a:t>impact</a:t>
            </a:r>
            <a:r>
              <a:rPr lang="de-DE" dirty="0"/>
              <a:t> </a:t>
            </a:r>
            <a:r>
              <a:rPr lang="de-DE" dirty="0" err="1"/>
              <a:t>that</a:t>
            </a:r>
            <a:r>
              <a:rPr lang="de-DE" dirty="0"/>
              <a:t> </a:t>
            </a:r>
            <a:r>
              <a:rPr lang="de-DE" dirty="0" err="1"/>
              <a:t>acacia</a:t>
            </a:r>
            <a:r>
              <a:rPr lang="de-DE" dirty="0"/>
              <a:t> </a:t>
            </a:r>
            <a:r>
              <a:rPr lang="de-DE" dirty="0" err="1"/>
              <a:t>could</a:t>
            </a:r>
            <a:r>
              <a:rPr lang="de-DE" dirty="0"/>
              <a:t> </a:t>
            </a:r>
            <a:r>
              <a:rPr lang="de-DE" dirty="0" err="1"/>
              <a:t>have</a:t>
            </a:r>
            <a:r>
              <a:rPr lang="de-DE" dirty="0"/>
              <a:t> </a:t>
            </a:r>
            <a:r>
              <a:rPr lang="de-DE" dirty="0" err="1"/>
              <a:t>had</a:t>
            </a:r>
            <a:r>
              <a:rPr lang="de-DE" dirty="0"/>
              <a:t> on </a:t>
            </a:r>
            <a:r>
              <a:rPr lang="de-DE" dirty="0" err="1"/>
              <a:t>the</a:t>
            </a:r>
            <a:r>
              <a:rPr lang="de-DE" dirty="0"/>
              <a:t> </a:t>
            </a:r>
            <a:r>
              <a:rPr lang="de-DE" dirty="0" err="1"/>
              <a:t>long</a:t>
            </a:r>
            <a:r>
              <a:rPr lang="de-DE" dirty="0"/>
              <a:t> </a:t>
            </a:r>
            <a:r>
              <a:rPr lang="de-DE" dirty="0" err="1"/>
              <a:t>run</a:t>
            </a:r>
            <a:endParaRPr lang="de-DE" dirty="0"/>
          </a:p>
        </p:txBody>
      </p:sp>
      <p:sp>
        <p:nvSpPr>
          <p:cNvPr id="4" name="Datumsplatzhalter 3"/>
          <p:cNvSpPr>
            <a:spLocks noGrp="1"/>
          </p:cNvSpPr>
          <p:nvPr>
            <p:ph type="dt" idx="1"/>
          </p:nvPr>
        </p:nvSpPr>
        <p:spPr/>
        <p:txBody>
          <a:bodyPr/>
          <a:lstStyle/>
          <a:p>
            <a:pPr>
              <a:defRPr/>
            </a:pPr>
            <a:fld id="{B5245255-3EF6-40D5-A178-2F6AC600B52A}" type="datetime1">
              <a:rPr lang="de-DE" smtClean="0"/>
              <a:t>16.05.2026</a:t>
            </a:fld>
            <a:endParaRPr lang="de-DE"/>
          </a:p>
        </p:txBody>
      </p:sp>
      <p:sp>
        <p:nvSpPr>
          <p:cNvPr id="5" name="Foliennummernplatzhalter 4"/>
          <p:cNvSpPr>
            <a:spLocks noGrp="1"/>
          </p:cNvSpPr>
          <p:nvPr>
            <p:ph type="sldNum" sz="quarter" idx="5"/>
          </p:nvPr>
        </p:nvSpPr>
        <p:spPr/>
        <p:txBody>
          <a:bodyPr/>
          <a:lstStyle/>
          <a:p>
            <a:pPr>
              <a:defRPr/>
            </a:pPr>
            <a:fld id="{98C5ADE3-85B0-4750-B5D3-1ED8B6E8582A}" type="slidenum">
              <a:rPr lang="de-DE" smtClean="0"/>
              <a:pPr>
                <a:defRPr/>
              </a:pPr>
              <a:t>5</a:t>
            </a:fld>
            <a:endParaRPr lang="de-DE"/>
          </a:p>
        </p:txBody>
      </p:sp>
    </p:spTree>
    <p:extLst>
      <p:ext uri="{BB962C8B-B14F-4D97-AF65-F5344CB8AC3E}">
        <p14:creationId xmlns:p14="http://schemas.microsoft.com/office/powerpoint/2010/main" val="2767078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A3AAA-3404-A396-B276-8950DFB94CA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E94B30C-BC57-B018-419E-E73F181AA45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8ECAB21-CC81-831C-A64E-2A174A2EB88E}"/>
              </a:ext>
            </a:extLst>
          </p:cNvPr>
          <p:cNvSpPr>
            <a:spLocks noGrp="1"/>
          </p:cNvSpPr>
          <p:nvPr>
            <p:ph type="body" idx="1"/>
          </p:nvPr>
        </p:nvSpPr>
        <p:spPr/>
        <p:txBody>
          <a:bodyPr/>
          <a:lstStyle/>
          <a:p>
            <a:endParaRPr lang="de-DE" sz="1100" dirty="0"/>
          </a:p>
          <a:p>
            <a:r>
              <a:rPr lang="de-DE" sz="1100" dirty="0"/>
              <a:t>„Acacia soft“ (EuGH, Urteil vom 20.12.2017 – Acacia </a:t>
            </a:r>
            <a:r>
              <a:rPr lang="de-DE" sz="1100" dirty="0" err="1"/>
              <a:t>vs</a:t>
            </a:r>
            <a:r>
              <a:rPr lang="de-DE" sz="1100" dirty="0"/>
              <a:t> Audi/PorscheC-397/16, C-435/16 )?</a:t>
            </a:r>
          </a:p>
          <a:p>
            <a:r>
              <a:rPr lang="en-US" sz="1100" b="1" dirty="0"/>
              <a:t>1. The Definition: form-dependency (“must-match”)</a:t>
            </a:r>
          </a:p>
          <a:p>
            <a:r>
              <a:rPr lang="en-US" sz="1100" dirty="0"/>
              <a:t>Under the new </a:t>
            </a:r>
            <a:r>
              <a:rPr lang="en-US" sz="1100" b="1" dirty="0"/>
              <a:t>Article 20a EUDR</a:t>
            </a:r>
            <a:r>
              <a:rPr lang="en-US" sz="1100" dirty="0"/>
              <a:t>, the repair clause only applies if the component part is </a:t>
            </a:r>
            <a:r>
              <a:rPr lang="en-US" sz="1100" b="1" dirty="0"/>
              <a:t>form-dependent</a:t>
            </a:r>
            <a:r>
              <a:rPr lang="en-US" sz="1100" dirty="0"/>
              <a:t>. This means its shape is compulsorily dictated by the appearance of the complex product.</a:t>
            </a:r>
          </a:p>
          <a:p>
            <a:r>
              <a:rPr lang="en-US" sz="1100" b="1" dirty="0"/>
              <a:t>Radiator Grilles (</a:t>
            </a:r>
            <a:r>
              <a:rPr lang="en-US" sz="1100" b="1" dirty="0" err="1"/>
              <a:t>Kühlergrille</a:t>
            </a:r>
            <a:r>
              <a:rPr lang="en-US" sz="1100" b="1" dirty="0"/>
              <a:t>):</a:t>
            </a:r>
            <a:r>
              <a:rPr lang="en-US" sz="1100" dirty="0"/>
              <a:t> </a:t>
            </a:r>
            <a:r>
              <a:rPr lang="en-US" sz="1100" b="1" dirty="0"/>
              <a:t>YES</a:t>
            </a:r>
            <a:r>
              <a:rPr lang="en-US" sz="1100" dirty="0"/>
              <a:t>, these are generally covered. A grille must fit into the specific structural opening of the car's front. If you change the design, it no longer "restores the original appearance."</a:t>
            </a:r>
          </a:p>
          <a:p>
            <a:r>
              <a:rPr lang="en-US" sz="1100" b="1" dirty="0"/>
              <a:t>Body Panels (</a:t>
            </a:r>
            <a:r>
              <a:rPr lang="en-US" sz="1100" b="1" dirty="0" err="1"/>
              <a:t>Kotflügel</a:t>
            </a:r>
            <a:r>
              <a:rPr lang="en-US" sz="1100" b="1" dirty="0"/>
              <a:t>/</a:t>
            </a:r>
            <a:r>
              <a:rPr lang="en-US" sz="1100" b="1" dirty="0" err="1"/>
              <a:t>Motorhauben</a:t>
            </a:r>
            <a:r>
              <a:rPr lang="en-US" sz="1100" b="1" dirty="0"/>
              <a:t>):</a:t>
            </a:r>
            <a:r>
              <a:rPr lang="en-US" sz="1100" dirty="0"/>
              <a:t> </a:t>
            </a:r>
            <a:r>
              <a:rPr lang="en-US" sz="1100" b="1" dirty="0"/>
              <a:t>YES</a:t>
            </a:r>
            <a:r>
              <a:rPr lang="en-US" sz="1100" dirty="0"/>
              <a:t>, these are the classic examples.</a:t>
            </a:r>
          </a:p>
          <a:p>
            <a:r>
              <a:rPr lang="en-US" sz="1100" b="1" dirty="0"/>
              <a:t>Headlights (</a:t>
            </a:r>
            <a:r>
              <a:rPr lang="en-US" sz="1100" b="1" dirty="0" err="1"/>
              <a:t>Scheinwerfer</a:t>
            </a:r>
            <a:r>
              <a:rPr lang="en-US" sz="1100" b="1" dirty="0"/>
              <a:t>):</a:t>
            </a:r>
            <a:r>
              <a:rPr lang="en-US" sz="1100" dirty="0"/>
              <a:t> </a:t>
            </a:r>
            <a:r>
              <a:rPr lang="en-US" sz="1100" b="1" dirty="0"/>
              <a:t>YES</a:t>
            </a:r>
            <a:r>
              <a:rPr lang="en-US" sz="1100" dirty="0"/>
              <a:t>, as they must follow the lines of the bodywork.</a:t>
            </a:r>
          </a:p>
          <a:p>
            <a:r>
              <a:rPr lang="en-US" sz="1100" b="1" dirty="0"/>
              <a:t>2. The Controversial Case: Rims (</a:t>
            </a:r>
            <a:r>
              <a:rPr lang="en-US" sz="1100" b="1" dirty="0" err="1"/>
              <a:t>Felgen</a:t>
            </a:r>
            <a:r>
              <a:rPr lang="en-US" sz="1100" b="1" dirty="0"/>
              <a:t>)</a:t>
            </a:r>
          </a:p>
          <a:p>
            <a:r>
              <a:rPr lang="en-US" sz="1100" dirty="0"/>
              <a:t>This is where the reform has likely </a:t>
            </a:r>
            <a:r>
              <a:rPr lang="en-US" sz="1100" b="1" dirty="0"/>
              <a:t>changed the status quo</a:t>
            </a:r>
            <a:r>
              <a:rPr lang="en-US" sz="1100" dirty="0"/>
              <a:t> for your audience:</a:t>
            </a:r>
          </a:p>
          <a:p>
            <a:r>
              <a:rPr lang="en-US" sz="1100" b="1" dirty="0"/>
              <a:t>Under the old law (Art. 110 / </a:t>
            </a:r>
            <a:r>
              <a:rPr lang="en-US" sz="1100" b="1" i="1" dirty="0"/>
              <a:t>Acacia</a:t>
            </a:r>
            <a:r>
              <a:rPr lang="en-US" sz="1100" b="1" dirty="0"/>
              <a:t> Doctrine):</a:t>
            </a:r>
            <a:r>
              <a:rPr lang="en-US" sz="1100" dirty="0"/>
              <a:t> The CJEU previously allowed a broad interpretation. In the </a:t>
            </a:r>
            <a:r>
              <a:rPr lang="en-US" sz="1100" i="1" dirty="0"/>
              <a:t>Acacia</a:t>
            </a:r>
            <a:r>
              <a:rPr lang="en-US" sz="1100" dirty="0"/>
              <a:t> case (C-397/16), it was argued that rims could be covered if the consumer needed an identical </a:t>
            </a:r>
            <a:r>
              <a:rPr lang="en-US" sz="1100" b="1" dirty="0"/>
              <a:t>rim</a:t>
            </a:r>
            <a:r>
              <a:rPr lang="en-US" sz="1100" dirty="0"/>
              <a:t> to match the remaining three on the car (also for radiator grills, body panels).</a:t>
            </a:r>
          </a:p>
          <a:p>
            <a:r>
              <a:rPr lang="en-US" sz="1100" b="1" dirty="0"/>
              <a:t>Under the NEW law (post-May 2025):</a:t>
            </a:r>
            <a:r>
              <a:rPr lang="en-US" sz="1100" dirty="0"/>
              <a:t> The consensus among experts and recent rulings (including the German BGH in late 2025 regarding key housings) is that </a:t>
            </a:r>
            <a:r>
              <a:rPr lang="en-US" sz="1100" b="1" dirty="0"/>
              <a:t>Rims are likely EXCLUDED</a:t>
            </a:r>
            <a:r>
              <a:rPr lang="en-US" sz="1100" dirty="0"/>
              <a:t> from the repair clause.</a:t>
            </a:r>
          </a:p>
          <a:p>
            <a:r>
              <a:rPr lang="en-US" sz="1100" b="1" dirty="0"/>
              <a:t>Why?</a:t>
            </a:r>
            <a:r>
              <a:rPr lang="en-US" sz="1100" dirty="0"/>
              <a:t> Rims are considered "freely designed" parts. While you </a:t>
            </a:r>
            <a:r>
              <a:rPr lang="en-US" sz="1100" i="1" dirty="0"/>
              <a:t>want</a:t>
            </a:r>
            <a:r>
              <a:rPr lang="en-US" sz="1100" dirty="0"/>
              <a:t> them to match for aesthetic reasons, the car’s overall appearance is not </a:t>
            </a:r>
            <a:r>
              <a:rPr lang="en-US" sz="1100" i="1" dirty="0"/>
              <a:t>structurally dependent</a:t>
            </a:r>
            <a:r>
              <a:rPr lang="en-US" sz="1100" dirty="0"/>
              <a:t> on that specific rim design. You could put four different rims on a car, and it would still be a "repaired" car. Unlike a hood, a rim does not have to have one specific shape to complete the "skin" of the vehicle.</a:t>
            </a:r>
          </a:p>
          <a:p>
            <a:pPr lvl="1"/>
            <a:endParaRPr lang="en-US" sz="1100" dirty="0"/>
          </a:p>
          <a:p>
            <a:pPr marL="165364" indent="-165364">
              <a:buFontTx/>
              <a:buChar char="-"/>
            </a:pPr>
            <a:r>
              <a:rPr lang="en-US" sz="1100" b="1" dirty="0"/>
              <a:t>Covered (Must-Match):</a:t>
            </a:r>
            <a:r>
              <a:rPr lang="en-US" sz="1100" dirty="0"/>
              <a:t> Hoods, fenders, bumpers, grilles, lamps, windshields.</a:t>
            </a:r>
          </a:p>
          <a:p>
            <a:pPr marL="165364" indent="-165364">
              <a:buFontTx/>
              <a:buChar char="-"/>
            </a:pPr>
            <a:r>
              <a:rPr lang="en-US" sz="1100" b="1" dirty="0"/>
              <a:t>NOT Covered (Freely Designed):</a:t>
            </a:r>
            <a:r>
              <a:rPr lang="en-US" sz="1100" dirty="0"/>
              <a:t> Rims, floor mats, seat covers, key housings, hubcaps.</a:t>
            </a:r>
          </a:p>
          <a:p>
            <a:pPr marL="165364" indent="-165364">
              <a:buFontTx/>
              <a:buChar char="-"/>
            </a:pPr>
            <a:r>
              <a:rPr lang="en-US" sz="1100" b="1" dirty="0"/>
              <a:t>The Shift:</a:t>
            </a:r>
            <a:r>
              <a:rPr lang="en-US" sz="1100" dirty="0"/>
              <a:t> The reform "clawed back" protection for car manufacturers on parts where a consumer has a choice, even if that choice is aesthetically motivated.</a:t>
            </a:r>
          </a:p>
          <a:p>
            <a:pPr marL="165364" indent="-165364">
              <a:buFontTx/>
              <a:buChar char="-"/>
            </a:pPr>
            <a:endParaRPr lang="en-US" sz="1100" dirty="0"/>
          </a:p>
          <a:p>
            <a:endParaRPr lang="de-DE" sz="1100" dirty="0"/>
          </a:p>
          <a:p>
            <a:endParaRPr lang="de-DE" sz="1100" dirty="0"/>
          </a:p>
        </p:txBody>
      </p:sp>
      <p:sp>
        <p:nvSpPr>
          <p:cNvPr id="4" name="Datumsplatzhalter 3">
            <a:extLst>
              <a:ext uri="{FF2B5EF4-FFF2-40B4-BE49-F238E27FC236}">
                <a16:creationId xmlns:a16="http://schemas.microsoft.com/office/drawing/2014/main" id="{3D864DD0-2B2A-CABA-EBF6-592BCC132DC0}"/>
              </a:ext>
            </a:extLst>
          </p:cNvPr>
          <p:cNvSpPr>
            <a:spLocks noGrp="1"/>
          </p:cNvSpPr>
          <p:nvPr>
            <p:ph type="dt" idx="1"/>
          </p:nvPr>
        </p:nvSpPr>
        <p:spPr/>
        <p:txBody>
          <a:bodyPr/>
          <a:lstStyle/>
          <a:p>
            <a:pPr>
              <a:defRPr/>
            </a:pPr>
            <a:fld id="{B5245255-3EF6-40D5-A178-2F6AC600B52A}" type="datetime1">
              <a:rPr lang="de-DE" smtClean="0"/>
              <a:t>16.05.2026</a:t>
            </a:fld>
            <a:endParaRPr lang="de-DE"/>
          </a:p>
        </p:txBody>
      </p:sp>
      <p:sp>
        <p:nvSpPr>
          <p:cNvPr id="5" name="Foliennummernplatzhalter 4">
            <a:extLst>
              <a:ext uri="{FF2B5EF4-FFF2-40B4-BE49-F238E27FC236}">
                <a16:creationId xmlns:a16="http://schemas.microsoft.com/office/drawing/2014/main" id="{2153AC9F-E4FC-29D1-9C6B-9CB0DA2D3715}"/>
              </a:ext>
            </a:extLst>
          </p:cNvPr>
          <p:cNvSpPr>
            <a:spLocks noGrp="1"/>
          </p:cNvSpPr>
          <p:nvPr>
            <p:ph type="sldNum" sz="quarter" idx="5"/>
          </p:nvPr>
        </p:nvSpPr>
        <p:spPr/>
        <p:txBody>
          <a:bodyPr/>
          <a:lstStyle/>
          <a:p>
            <a:pPr>
              <a:defRPr/>
            </a:pPr>
            <a:fld id="{98C5ADE3-85B0-4750-B5D3-1ED8B6E8582A}" type="slidenum">
              <a:rPr lang="de-DE" smtClean="0"/>
              <a:pPr>
                <a:defRPr/>
              </a:pPr>
              <a:t>6</a:t>
            </a:fld>
            <a:endParaRPr lang="de-DE"/>
          </a:p>
        </p:txBody>
      </p:sp>
    </p:spTree>
    <p:extLst>
      <p:ext uri="{BB962C8B-B14F-4D97-AF65-F5344CB8AC3E}">
        <p14:creationId xmlns:p14="http://schemas.microsoft.com/office/powerpoint/2010/main" val="120020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6AB4-23F8-0138-90B2-D82F378393F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E7D6F04-4B20-F22F-C00A-26075D53E6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D8B6E80-6755-41B4-5641-72AE3C384CC7}"/>
              </a:ext>
            </a:extLst>
          </p:cNvPr>
          <p:cNvSpPr>
            <a:spLocks noGrp="1"/>
          </p:cNvSpPr>
          <p:nvPr>
            <p:ph type="body" idx="1"/>
          </p:nvPr>
        </p:nvSpPr>
        <p:spPr/>
        <p:txBody>
          <a:bodyPr/>
          <a:lstStyle/>
          <a:p>
            <a:r>
              <a:rPr lang="de-DE" dirty="0" err="1"/>
              <a:t>Grandfathering</a:t>
            </a:r>
            <a:r>
              <a:rPr lang="de-DE" dirty="0"/>
              <a:t> </a:t>
            </a:r>
            <a:r>
              <a:rPr lang="de-DE" dirty="0" err="1"/>
              <a:t>rule</a:t>
            </a:r>
            <a:r>
              <a:rPr lang="de-DE" dirty="0"/>
              <a:t> </a:t>
            </a:r>
            <a:r>
              <a:rPr lang="de-DE" dirty="0" err="1"/>
              <a:t>for</a:t>
            </a:r>
            <a:r>
              <a:rPr lang="de-DE" dirty="0"/>
              <a:t> national </a:t>
            </a:r>
            <a:r>
              <a:rPr lang="de-DE" dirty="0" err="1"/>
              <a:t>designs</a:t>
            </a:r>
            <a:r>
              <a:rPr lang="de-DE" dirty="0"/>
              <a:t>: </a:t>
            </a:r>
            <a:r>
              <a:rPr lang="de-DE" dirty="0" err="1"/>
              <a:t>Article</a:t>
            </a:r>
            <a:r>
              <a:rPr lang="de-DE" dirty="0"/>
              <a:t> 19 (4) </a:t>
            </a:r>
            <a:r>
              <a:rPr lang="de-DE" dirty="0" err="1"/>
              <a:t>Directive</a:t>
            </a:r>
            <a:r>
              <a:rPr lang="de-DE" dirty="0"/>
              <a:t> (EU) 2024/2823</a:t>
            </a:r>
          </a:p>
          <a:p>
            <a:r>
              <a:rPr lang="de-DE" dirty="0" err="1"/>
              <a:t>Until</a:t>
            </a:r>
            <a:r>
              <a:rPr lang="de-DE" dirty="0"/>
              <a:t> </a:t>
            </a:r>
            <a:r>
              <a:rPr lang="de-DE" dirty="0" err="1"/>
              <a:t>December</a:t>
            </a:r>
            <a:r>
              <a:rPr lang="de-DE" dirty="0"/>
              <a:t> 8, 2032 (18 November 2024 + 20 </a:t>
            </a:r>
            <a:r>
              <a:rPr lang="de-DE" dirty="0" err="1"/>
              <a:t>days</a:t>
            </a:r>
            <a:r>
              <a:rPr lang="de-DE" dirty="0"/>
              <a:t> + 8 </a:t>
            </a:r>
            <a:r>
              <a:rPr lang="de-DE" dirty="0" err="1"/>
              <a:t>years</a:t>
            </a:r>
            <a:r>
              <a:rPr lang="de-DE" dirty="0"/>
              <a:t>)</a:t>
            </a:r>
          </a:p>
        </p:txBody>
      </p:sp>
      <p:sp>
        <p:nvSpPr>
          <p:cNvPr id="4" name="Datumsplatzhalter 3">
            <a:extLst>
              <a:ext uri="{FF2B5EF4-FFF2-40B4-BE49-F238E27FC236}">
                <a16:creationId xmlns:a16="http://schemas.microsoft.com/office/drawing/2014/main" id="{5C722B89-26CD-D751-6BCD-BBC5C60ED61F}"/>
              </a:ext>
            </a:extLst>
          </p:cNvPr>
          <p:cNvSpPr>
            <a:spLocks noGrp="1"/>
          </p:cNvSpPr>
          <p:nvPr>
            <p:ph type="dt" idx="1"/>
          </p:nvPr>
        </p:nvSpPr>
        <p:spPr/>
        <p:txBody>
          <a:bodyPr/>
          <a:lstStyle/>
          <a:p>
            <a:pPr>
              <a:defRPr/>
            </a:pPr>
            <a:fld id="{B5245255-3EF6-40D5-A178-2F6AC600B52A}" type="datetime1">
              <a:rPr lang="de-DE" smtClean="0"/>
              <a:t>16.05.2026</a:t>
            </a:fld>
            <a:endParaRPr lang="de-DE"/>
          </a:p>
        </p:txBody>
      </p:sp>
      <p:sp>
        <p:nvSpPr>
          <p:cNvPr id="5" name="Foliennummernplatzhalter 4">
            <a:extLst>
              <a:ext uri="{FF2B5EF4-FFF2-40B4-BE49-F238E27FC236}">
                <a16:creationId xmlns:a16="http://schemas.microsoft.com/office/drawing/2014/main" id="{E236A52C-9A3F-6F91-8845-75790E6A78C6}"/>
              </a:ext>
            </a:extLst>
          </p:cNvPr>
          <p:cNvSpPr>
            <a:spLocks noGrp="1"/>
          </p:cNvSpPr>
          <p:nvPr>
            <p:ph type="sldNum" sz="quarter" idx="5"/>
          </p:nvPr>
        </p:nvSpPr>
        <p:spPr/>
        <p:txBody>
          <a:bodyPr/>
          <a:lstStyle/>
          <a:p>
            <a:pPr>
              <a:defRPr/>
            </a:pPr>
            <a:fld id="{98C5ADE3-85B0-4750-B5D3-1ED8B6E8582A}" type="slidenum">
              <a:rPr lang="de-DE" smtClean="0"/>
              <a:pPr>
                <a:defRPr/>
              </a:pPr>
              <a:t>7</a:t>
            </a:fld>
            <a:endParaRPr lang="de-DE"/>
          </a:p>
        </p:txBody>
      </p:sp>
    </p:spTree>
    <p:extLst>
      <p:ext uri="{BB962C8B-B14F-4D97-AF65-F5344CB8AC3E}">
        <p14:creationId xmlns:p14="http://schemas.microsoft.com/office/powerpoint/2010/main" val="558802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53C2F-476E-6383-7A8E-119F747484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09D3812-7A08-833E-DFAB-97CA0535A5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0B51D9E-ED28-0FF5-DE20-C1E9E5C2B7C0}"/>
              </a:ext>
            </a:extLst>
          </p:cNvPr>
          <p:cNvSpPr>
            <a:spLocks noGrp="1"/>
          </p:cNvSpPr>
          <p:nvPr>
            <p:ph type="body" idx="1"/>
          </p:nvPr>
        </p:nvSpPr>
        <p:spPr/>
        <p:txBody>
          <a:bodyPr/>
          <a:lstStyle/>
          <a:p>
            <a:r>
              <a:rPr lang="de-DE" dirty="0"/>
              <a:t>Subsequent </a:t>
            </a:r>
            <a:r>
              <a:rPr lang="de-DE" dirty="0" err="1"/>
              <a:t>applications</a:t>
            </a:r>
            <a:r>
              <a:rPr lang="de-DE" dirty="0"/>
              <a:t> </a:t>
            </a:r>
            <a:r>
              <a:rPr lang="de-DE" dirty="0" err="1"/>
              <a:t>trap</a:t>
            </a:r>
            <a:r>
              <a:rPr lang="de-DE" dirty="0"/>
              <a:t>!</a:t>
            </a:r>
          </a:p>
        </p:txBody>
      </p:sp>
      <p:sp>
        <p:nvSpPr>
          <p:cNvPr id="4" name="Datumsplatzhalter 3">
            <a:extLst>
              <a:ext uri="{FF2B5EF4-FFF2-40B4-BE49-F238E27FC236}">
                <a16:creationId xmlns:a16="http://schemas.microsoft.com/office/drawing/2014/main" id="{1CD2E39A-235E-78E7-0056-8F3293FF8D64}"/>
              </a:ext>
            </a:extLst>
          </p:cNvPr>
          <p:cNvSpPr>
            <a:spLocks noGrp="1"/>
          </p:cNvSpPr>
          <p:nvPr>
            <p:ph type="dt" idx="1"/>
          </p:nvPr>
        </p:nvSpPr>
        <p:spPr/>
        <p:txBody>
          <a:bodyPr/>
          <a:lstStyle/>
          <a:p>
            <a:pPr>
              <a:defRPr/>
            </a:pPr>
            <a:fld id="{B5245255-3EF6-40D5-A178-2F6AC600B52A}" type="datetime1">
              <a:rPr lang="de-DE" smtClean="0"/>
              <a:t>16.05.2026</a:t>
            </a:fld>
            <a:endParaRPr lang="de-DE"/>
          </a:p>
        </p:txBody>
      </p:sp>
      <p:sp>
        <p:nvSpPr>
          <p:cNvPr id="5" name="Foliennummernplatzhalter 4">
            <a:extLst>
              <a:ext uri="{FF2B5EF4-FFF2-40B4-BE49-F238E27FC236}">
                <a16:creationId xmlns:a16="http://schemas.microsoft.com/office/drawing/2014/main" id="{AB951C8B-643D-51FA-30CD-ED43B24638EE}"/>
              </a:ext>
            </a:extLst>
          </p:cNvPr>
          <p:cNvSpPr>
            <a:spLocks noGrp="1"/>
          </p:cNvSpPr>
          <p:nvPr>
            <p:ph type="sldNum" sz="quarter" idx="5"/>
          </p:nvPr>
        </p:nvSpPr>
        <p:spPr/>
        <p:txBody>
          <a:bodyPr/>
          <a:lstStyle/>
          <a:p>
            <a:pPr>
              <a:defRPr/>
            </a:pPr>
            <a:fld id="{98C5ADE3-85B0-4750-B5D3-1ED8B6E8582A}" type="slidenum">
              <a:rPr lang="de-DE" smtClean="0"/>
              <a:pPr>
                <a:defRPr/>
              </a:pPr>
              <a:t>8</a:t>
            </a:fld>
            <a:endParaRPr lang="de-DE"/>
          </a:p>
        </p:txBody>
      </p:sp>
    </p:spTree>
    <p:extLst>
      <p:ext uri="{BB962C8B-B14F-4D97-AF65-F5344CB8AC3E}">
        <p14:creationId xmlns:p14="http://schemas.microsoft.com/office/powerpoint/2010/main" val="807320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7DB3B-37C3-551C-DE2D-6ED5CF89C9F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8A7B20D-63A4-27B3-8B1A-15D73D8CADF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F07E666-8EA3-8A05-F328-097A5684D922}"/>
              </a:ext>
            </a:extLst>
          </p:cNvPr>
          <p:cNvSpPr>
            <a:spLocks noGrp="1"/>
          </p:cNvSpPr>
          <p:nvPr>
            <p:ph type="body" idx="1"/>
          </p:nvPr>
        </p:nvSpPr>
        <p:spPr/>
        <p:txBody>
          <a:bodyPr/>
          <a:lstStyle/>
          <a:p>
            <a:r>
              <a:rPr lang="de-DE" dirty="0"/>
              <a:t>The Problem: AI </a:t>
            </a:r>
            <a:r>
              <a:rPr lang="de-DE" dirty="0" err="1"/>
              <a:t>may</a:t>
            </a:r>
            <a:r>
              <a:rPr lang="de-DE" dirty="0"/>
              <a:t> </a:t>
            </a:r>
            <a:r>
              <a:rPr lang="de-DE" dirty="0" err="1"/>
              <a:t>flood</a:t>
            </a:r>
            <a:r>
              <a:rPr lang="de-DE" dirty="0"/>
              <a:t> </a:t>
            </a:r>
            <a:r>
              <a:rPr lang="de-DE" dirty="0" err="1"/>
              <a:t>the</a:t>
            </a:r>
            <a:r>
              <a:rPr lang="de-DE" dirty="0"/>
              <a:t> </a:t>
            </a:r>
            <a:r>
              <a:rPr lang="de-DE" dirty="0" err="1"/>
              <a:t>internet</a:t>
            </a:r>
            <a:r>
              <a:rPr lang="de-DE" dirty="0"/>
              <a:t> </a:t>
            </a:r>
            <a:r>
              <a:rPr lang="de-DE" dirty="0" err="1"/>
              <a:t>with</a:t>
            </a:r>
            <a:r>
              <a:rPr lang="de-DE" dirty="0"/>
              <a:t> </a:t>
            </a:r>
            <a:r>
              <a:rPr lang="de-DE" dirty="0" err="1"/>
              <a:t>prior</a:t>
            </a:r>
            <a:r>
              <a:rPr lang="de-DE" dirty="0"/>
              <a:t> </a:t>
            </a:r>
            <a:r>
              <a:rPr lang="de-DE" dirty="0" err="1"/>
              <a:t>art</a:t>
            </a:r>
            <a:endParaRPr lang="de-DE" dirty="0"/>
          </a:p>
          <a:p>
            <a:r>
              <a:rPr lang="de-DE" dirty="0"/>
              <a:t>The </a:t>
            </a:r>
            <a:r>
              <a:rPr lang="de-DE" dirty="0" err="1"/>
              <a:t>present</a:t>
            </a:r>
            <a:r>
              <a:rPr lang="de-DE" dirty="0"/>
              <a:t> </a:t>
            </a:r>
            <a:r>
              <a:rPr lang="de-DE" dirty="0" err="1"/>
              <a:t>standard</a:t>
            </a:r>
            <a:r>
              <a:rPr lang="de-DE" dirty="0"/>
              <a:t>:</a:t>
            </a:r>
          </a:p>
          <a:p>
            <a:r>
              <a:rPr lang="de-DE" dirty="0" err="1"/>
              <a:t>Article</a:t>
            </a:r>
            <a:r>
              <a:rPr lang="de-DE" dirty="0"/>
              <a:t> 7 EUDR: Disclosure:</a:t>
            </a:r>
          </a:p>
          <a:p>
            <a:r>
              <a:rPr lang="en-US" dirty="0"/>
              <a:t>A design shall be deemed to have been made available to the public if it has been published following registration or otherwise, or exhibited, used in trade or </a:t>
            </a:r>
            <a:r>
              <a:rPr lang="en-US" b="1" dirty="0"/>
              <a:t>otherwise disclosed</a:t>
            </a:r>
            <a:r>
              <a:rPr lang="en-US" dirty="0"/>
              <a:t>, before the date referred to in Articles 5(1)(a) and 6(1)(a) or in Articles 5(1)(b) and 6(1)(b), as the case may be, </a:t>
            </a:r>
            <a:r>
              <a:rPr lang="en-US" b="1" dirty="0"/>
              <a:t>except where these events could not reasonably have become known in the normal course of business to the circles </a:t>
            </a:r>
            <a:r>
              <a:rPr lang="en-US" b="1" dirty="0" err="1"/>
              <a:t>specialised</a:t>
            </a:r>
            <a:r>
              <a:rPr lang="en-US" b="1" dirty="0"/>
              <a:t> in the sector concerned</a:t>
            </a:r>
            <a:r>
              <a:rPr lang="en-US" dirty="0"/>
              <a:t>, operating within the Community. </a:t>
            </a:r>
            <a:endParaRPr lang="de-DE" dirty="0"/>
          </a:p>
          <a:p>
            <a:r>
              <a:rPr lang="de-DE" dirty="0"/>
              <a:t>How </a:t>
            </a:r>
            <a:r>
              <a:rPr lang="de-DE" dirty="0" err="1"/>
              <a:t>to</a:t>
            </a:r>
            <a:r>
              <a:rPr lang="de-DE" dirty="0"/>
              <a:t> </a:t>
            </a:r>
            <a:r>
              <a:rPr lang="de-DE" dirty="0" err="1"/>
              <a:t>resolve</a:t>
            </a:r>
            <a:r>
              <a:rPr lang="de-DE" dirty="0"/>
              <a:t>?</a:t>
            </a:r>
          </a:p>
          <a:p>
            <a:pPr lvl="1">
              <a:buFont typeface="Wingdings" panose="05000000000000000000" pitchFamily="2" charset="2"/>
              <a:buChar char="Ø"/>
            </a:pPr>
            <a:r>
              <a:rPr lang="en-US" sz="1900" b="1" dirty="0">
                <a:solidFill>
                  <a:schemeClr val="bg1"/>
                </a:solidFill>
              </a:rPr>
              <a:t>Apply present standard?</a:t>
            </a:r>
          </a:p>
          <a:p>
            <a:pPr lvl="1">
              <a:buFont typeface="Wingdings" panose="05000000000000000000" pitchFamily="2" charset="2"/>
              <a:buChar char="Ø"/>
            </a:pPr>
            <a:r>
              <a:rPr lang="en-US" sz="1900" b="1" dirty="0">
                <a:solidFill>
                  <a:schemeClr val="bg1"/>
                </a:solidFill>
              </a:rPr>
              <a:t> Exclude as such?</a:t>
            </a:r>
          </a:p>
          <a:p>
            <a:pPr lvl="1">
              <a:buFont typeface="Wingdings" panose="05000000000000000000" pitchFamily="2" charset="2"/>
              <a:buChar char="Ø"/>
            </a:pPr>
            <a:r>
              <a:rPr lang="en-US" sz="1900" b="1" dirty="0">
                <a:solidFill>
                  <a:schemeClr val="bg1"/>
                </a:solidFill>
              </a:rPr>
              <a:t>Complete new approach, only if corresponding real products exist?</a:t>
            </a:r>
          </a:p>
          <a:p>
            <a:pPr lvl="1">
              <a:buFont typeface="Wingdings" panose="05000000000000000000" pitchFamily="2" charset="2"/>
              <a:buChar char="Ø"/>
            </a:pPr>
            <a:r>
              <a:rPr lang="en-US" sz="1900" b="1" dirty="0">
                <a:solidFill>
                  <a:schemeClr val="bg1"/>
                </a:solidFill>
              </a:rPr>
              <a:t>“could reasonably become aware of”? (see </a:t>
            </a:r>
            <a:r>
              <a:rPr lang="de-DE" sz="1900" dirty="0" err="1"/>
              <a:t>Deity</a:t>
            </a:r>
            <a:r>
              <a:rPr lang="de-DE" sz="1900" dirty="0"/>
              <a:t> </a:t>
            </a:r>
            <a:r>
              <a:rPr lang="de-DE" sz="1900" dirty="0" err="1"/>
              <a:t>Shoes</a:t>
            </a:r>
            <a:r>
              <a:rPr lang="de-DE" sz="1900" dirty="0"/>
              <a:t>, </a:t>
            </a:r>
            <a:r>
              <a:rPr lang="de-DE" sz="1900" dirty="0" err="1"/>
              <a:t>Gautzsch</a:t>
            </a:r>
            <a:r>
              <a:rPr lang="de-DE" sz="1900" dirty="0"/>
              <a:t>, Crocs T-651/16, Puma Rihana</a:t>
            </a:r>
            <a:r>
              <a:rPr lang="en-US" sz="1900" b="1" dirty="0">
                <a:solidFill>
                  <a:schemeClr val="bg1"/>
                </a:solidFill>
              </a:rPr>
              <a:t>)</a:t>
            </a:r>
          </a:p>
          <a:p>
            <a:pPr lvl="1">
              <a:buFont typeface="Wingdings" panose="05000000000000000000" pitchFamily="2" charset="2"/>
              <a:buChar char="Ø"/>
            </a:pPr>
            <a:r>
              <a:rPr lang="en-US" sz="1900" b="1" dirty="0">
                <a:solidFill>
                  <a:schemeClr val="bg1"/>
                </a:solidFill>
              </a:rPr>
              <a:t> does 12months grace period help?</a:t>
            </a:r>
          </a:p>
          <a:p>
            <a:pPr>
              <a:buFont typeface="Wingdings" panose="05000000000000000000" pitchFamily="2" charset="2"/>
              <a:buChar char="Ø"/>
            </a:pPr>
            <a:endParaRPr lang="de-DE" altLang="de-DE" sz="2300" dirty="0">
              <a:solidFill>
                <a:schemeClr val="bg1"/>
              </a:solidFill>
              <a:latin typeface="Arial" panose="020B0604020202020204" pitchFamily="34" charset="0"/>
            </a:endParaRPr>
          </a:p>
          <a:p>
            <a:endParaRPr lang="de-DE" dirty="0"/>
          </a:p>
        </p:txBody>
      </p:sp>
      <p:sp>
        <p:nvSpPr>
          <p:cNvPr id="4" name="Datumsplatzhalter 3">
            <a:extLst>
              <a:ext uri="{FF2B5EF4-FFF2-40B4-BE49-F238E27FC236}">
                <a16:creationId xmlns:a16="http://schemas.microsoft.com/office/drawing/2014/main" id="{BD9F0EF3-C9F6-3C64-3598-0FBCDDDA8895}"/>
              </a:ext>
            </a:extLst>
          </p:cNvPr>
          <p:cNvSpPr>
            <a:spLocks noGrp="1"/>
          </p:cNvSpPr>
          <p:nvPr>
            <p:ph type="dt" idx="1"/>
          </p:nvPr>
        </p:nvSpPr>
        <p:spPr/>
        <p:txBody>
          <a:bodyPr/>
          <a:lstStyle/>
          <a:p>
            <a:pPr>
              <a:defRPr/>
            </a:pPr>
            <a:fld id="{B5245255-3EF6-40D5-A178-2F6AC600B52A}" type="datetime1">
              <a:rPr lang="de-DE" smtClean="0"/>
              <a:t>16.05.2026</a:t>
            </a:fld>
            <a:endParaRPr lang="de-DE"/>
          </a:p>
        </p:txBody>
      </p:sp>
      <p:sp>
        <p:nvSpPr>
          <p:cNvPr id="5" name="Foliennummernplatzhalter 4">
            <a:extLst>
              <a:ext uri="{FF2B5EF4-FFF2-40B4-BE49-F238E27FC236}">
                <a16:creationId xmlns:a16="http://schemas.microsoft.com/office/drawing/2014/main" id="{110397E6-26C9-2476-BFB1-4FBD2C4C2DEB}"/>
              </a:ext>
            </a:extLst>
          </p:cNvPr>
          <p:cNvSpPr>
            <a:spLocks noGrp="1"/>
          </p:cNvSpPr>
          <p:nvPr>
            <p:ph type="sldNum" sz="quarter" idx="5"/>
          </p:nvPr>
        </p:nvSpPr>
        <p:spPr/>
        <p:txBody>
          <a:bodyPr/>
          <a:lstStyle/>
          <a:p>
            <a:pPr>
              <a:defRPr/>
            </a:pPr>
            <a:fld id="{98C5ADE3-85B0-4750-B5D3-1ED8B6E8582A}" type="slidenum">
              <a:rPr lang="de-DE" smtClean="0"/>
              <a:pPr>
                <a:defRPr/>
              </a:pPr>
              <a:t>9</a:t>
            </a:fld>
            <a:endParaRPr lang="de-DE"/>
          </a:p>
        </p:txBody>
      </p:sp>
    </p:spTree>
    <p:extLst>
      <p:ext uri="{BB962C8B-B14F-4D97-AF65-F5344CB8AC3E}">
        <p14:creationId xmlns:p14="http://schemas.microsoft.com/office/powerpoint/2010/main" val="1340439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hyperlink" Target="https://www.xing.com/companies/bardehlepagenbergpartnerschaftmbb" TargetMode="External"/><Relationship Id="rId13" Type="http://schemas.openxmlformats.org/officeDocument/2006/relationships/image" Target="../media/image15.svg"/><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hyperlink" Target="https://www.facebook.com/bardehleIP/" TargetMode="External"/><Relationship Id="rId2" Type="http://schemas.openxmlformats.org/officeDocument/2006/relationships/image" Target="../media/image10.jpeg"/><Relationship Id="rId16" Type="http://schemas.openxmlformats.org/officeDocument/2006/relationships/hyperlink" Target="http://www.bardehle.com/" TargetMode="External"/><Relationship Id="rId1" Type="http://schemas.openxmlformats.org/officeDocument/2006/relationships/slideMaster" Target="../slideMasters/slideMaster2.xml"/><Relationship Id="rId6" Type="http://schemas.openxmlformats.org/officeDocument/2006/relationships/hyperlink" Target="https://twitter.com/bardehleIP" TargetMode="External"/><Relationship Id="rId11" Type="http://schemas.openxmlformats.org/officeDocument/2006/relationships/image" Target="../media/image14.svg"/><Relationship Id="rId5" Type="http://schemas.openxmlformats.org/officeDocument/2006/relationships/image" Target="../media/image11.svg"/><Relationship Id="rId15" Type="http://schemas.openxmlformats.org/officeDocument/2006/relationships/image" Target="../media/image16.svg"/><Relationship Id="rId10" Type="http://schemas.openxmlformats.org/officeDocument/2006/relationships/hyperlink" Target="https://www.instagram.com/bardehleip/" TargetMode="External"/><Relationship Id="rId4" Type="http://schemas.openxmlformats.org/officeDocument/2006/relationships/hyperlink" Target="http://www.youtube.com/c/BardehlePagenbergIP" TargetMode="External"/><Relationship Id="rId9" Type="http://schemas.openxmlformats.org/officeDocument/2006/relationships/image" Target="../media/image13.svg"/><Relationship Id="rId14" Type="http://schemas.openxmlformats.org/officeDocument/2006/relationships/hyperlink" Target="https://www.linkedin.com/company/bardehle-pagenberg"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s://www.xing.com/companies/bardehlepagenbergpartnerschaftmbb" TargetMode="External"/><Relationship Id="rId13" Type="http://schemas.openxmlformats.org/officeDocument/2006/relationships/image" Target="../media/image15.svg"/><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hyperlink" Target="https://www.facebook.com/bardehleIP/" TargetMode="External"/><Relationship Id="rId2" Type="http://schemas.openxmlformats.org/officeDocument/2006/relationships/image" Target="../media/image10.jpeg"/><Relationship Id="rId16" Type="http://schemas.openxmlformats.org/officeDocument/2006/relationships/hyperlink" Target="http://www.bardehle.com/" TargetMode="External"/><Relationship Id="rId1" Type="http://schemas.openxmlformats.org/officeDocument/2006/relationships/slideMaster" Target="../slideMasters/slideMaster2.xml"/><Relationship Id="rId6" Type="http://schemas.openxmlformats.org/officeDocument/2006/relationships/hyperlink" Target="https://twitter.com/bardehleIP" TargetMode="External"/><Relationship Id="rId11" Type="http://schemas.openxmlformats.org/officeDocument/2006/relationships/image" Target="../media/image14.svg"/><Relationship Id="rId5" Type="http://schemas.openxmlformats.org/officeDocument/2006/relationships/image" Target="../media/image11.svg"/><Relationship Id="rId15" Type="http://schemas.openxmlformats.org/officeDocument/2006/relationships/image" Target="../media/image16.svg"/><Relationship Id="rId10" Type="http://schemas.openxmlformats.org/officeDocument/2006/relationships/hyperlink" Target="https://www.instagram.com/bardehleip/" TargetMode="External"/><Relationship Id="rId4" Type="http://schemas.openxmlformats.org/officeDocument/2006/relationships/hyperlink" Target="http://www.youtube.com/c/BardehlePagenbergIP" TargetMode="External"/><Relationship Id="rId9" Type="http://schemas.openxmlformats.org/officeDocument/2006/relationships/image" Target="../media/image13.svg"/><Relationship Id="rId14" Type="http://schemas.openxmlformats.org/officeDocument/2006/relationships/hyperlink" Target="https://www.linkedin.com/company/bardehle-pagenberg"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hyperlink" Target="https://www.xing.com/companies/bardehlepagenbergpartnerschaftmbb" TargetMode="External"/><Relationship Id="rId13" Type="http://schemas.openxmlformats.org/officeDocument/2006/relationships/image" Target="../media/image15.svg"/><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hyperlink" Target="https://www.facebook.com/bardehleIP/" TargetMode="External"/><Relationship Id="rId2" Type="http://schemas.openxmlformats.org/officeDocument/2006/relationships/image" Target="../media/image10.jpeg"/><Relationship Id="rId16" Type="http://schemas.openxmlformats.org/officeDocument/2006/relationships/hyperlink" Target="http://www.bardehle.com/" TargetMode="External"/><Relationship Id="rId1" Type="http://schemas.openxmlformats.org/officeDocument/2006/relationships/slideMaster" Target="../slideMasters/slideMaster2.xml"/><Relationship Id="rId6" Type="http://schemas.openxmlformats.org/officeDocument/2006/relationships/hyperlink" Target="https://twitter.com/bardehleIP" TargetMode="External"/><Relationship Id="rId11" Type="http://schemas.openxmlformats.org/officeDocument/2006/relationships/image" Target="../media/image14.svg"/><Relationship Id="rId5" Type="http://schemas.openxmlformats.org/officeDocument/2006/relationships/image" Target="../media/image11.svg"/><Relationship Id="rId15" Type="http://schemas.openxmlformats.org/officeDocument/2006/relationships/image" Target="../media/image16.svg"/><Relationship Id="rId10" Type="http://schemas.openxmlformats.org/officeDocument/2006/relationships/hyperlink" Target="https://www.instagram.com/bardehleip/" TargetMode="External"/><Relationship Id="rId4" Type="http://schemas.openxmlformats.org/officeDocument/2006/relationships/hyperlink" Target="http://www.youtube.com/c/BardehlePagenbergIP" TargetMode="External"/><Relationship Id="rId9" Type="http://schemas.openxmlformats.org/officeDocument/2006/relationships/image" Target="../media/image13.svg"/><Relationship Id="rId14" Type="http://schemas.openxmlformats.org/officeDocument/2006/relationships/hyperlink" Target="https://www.linkedin.com/company/bardehle-pagenberg"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hyperlink" Target="https://www.xing.com/companies/bardehlepagenbergpartnerschaftmbb" TargetMode="External"/><Relationship Id="rId13" Type="http://schemas.openxmlformats.org/officeDocument/2006/relationships/image" Target="../media/image15.svg"/><Relationship Id="rId18" Type="http://schemas.openxmlformats.org/officeDocument/2006/relationships/hyperlink" Target="mailto:kutschke@bardele.de" TargetMode="External"/><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hyperlink" Target="https://www.facebook.com/bardehleIP/" TargetMode="External"/><Relationship Id="rId17" Type="http://schemas.openxmlformats.org/officeDocument/2006/relationships/image" Target="../media/image18.png"/><Relationship Id="rId2" Type="http://schemas.openxmlformats.org/officeDocument/2006/relationships/image" Target="../media/image17.jpeg"/><Relationship Id="rId16" Type="http://schemas.openxmlformats.org/officeDocument/2006/relationships/hyperlink" Target="http://www.bardehle.com/" TargetMode="External"/><Relationship Id="rId1" Type="http://schemas.openxmlformats.org/officeDocument/2006/relationships/slideMaster" Target="../slideMasters/slideMaster2.xml"/><Relationship Id="rId6" Type="http://schemas.openxmlformats.org/officeDocument/2006/relationships/hyperlink" Target="https://twitter.com/bardehleIP" TargetMode="External"/><Relationship Id="rId11" Type="http://schemas.openxmlformats.org/officeDocument/2006/relationships/image" Target="../media/image14.svg"/><Relationship Id="rId5" Type="http://schemas.openxmlformats.org/officeDocument/2006/relationships/image" Target="../media/image11.svg"/><Relationship Id="rId15" Type="http://schemas.openxmlformats.org/officeDocument/2006/relationships/image" Target="../media/image16.svg"/><Relationship Id="rId10" Type="http://schemas.openxmlformats.org/officeDocument/2006/relationships/hyperlink" Target="https://www.instagram.com/bardehleip/" TargetMode="External"/><Relationship Id="rId4" Type="http://schemas.openxmlformats.org/officeDocument/2006/relationships/hyperlink" Target="http://www.youtube.com/c/BardehlePagenbergIP" TargetMode="External"/><Relationship Id="rId9" Type="http://schemas.openxmlformats.org/officeDocument/2006/relationships/image" Target="../media/image13.svg"/><Relationship Id="rId14" Type="http://schemas.openxmlformats.org/officeDocument/2006/relationships/hyperlink" Target="https://www.linkedin.com/company/bardehle-pagenberg"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xing.com/companies/bardehlepagenbergpartnerschaftmbb" TargetMode="External"/><Relationship Id="rId13" Type="http://schemas.openxmlformats.org/officeDocument/2006/relationships/image" Target="../media/image15.svg"/><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hyperlink" Target="https://www.facebook.com/bardehleIP/" TargetMode="External"/><Relationship Id="rId2" Type="http://schemas.openxmlformats.org/officeDocument/2006/relationships/image" Target="../media/image10.jpeg"/><Relationship Id="rId16" Type="http://schemas.openxmlformats.org/officeDocument/2006/relationships/hyperlink" Target="http://www.bardehle.com/" TargetMode="External"/><Relationship Id="rId1" Type="http://schemas.openxmlformats.org/officeDocument/2006/relationships/slideMaster" Target="../slideMasters/slideMaster2.xml"/><Relationship Id="rId6" Type="http://schemas.openxmlformats.org/officeDocument/2006/relationships/hyperlink" Target="https://twitter.com/bardehleIP" TargetMode="External"/><Relationship Id="rId11" Type="http://schemas.openxmlformats.org/officeDocument/2006/relationships/image" Target="../media/image14.svg"/><Relationship Id="rId5" Type="http://schemas.openxmlformats.org/officeDocument/2006/relationships/image" Target="../media/image11.svg"/><Relationship Id="rId15" Type="http://schemas.openxmlformats.org/officeDocument/2006/relationships/image" Target="../media/image16.svg"/><Relationship Id="rId10" Type="http://schemas.openxmlformats.org/officeDocument/2006/relationships/hyperlink" Target="https://www.instagram.com/bardehleip/" TargetMode="External"/><Relationship Id="rId4" Type="http://schemas.openxmlformats.org/officeDocument/2006/relationships/hyperlink" Target="http://www.youtube.com/c/BardehlePagenbergIP" TargetMode="External"/><Relationship Id="rId9" Type="http://schemas.openxmlformats.org/officeDocument/2006/relationships/image" Target="../media/image13.svg"/><Relationship Id="rId14" Type="http://schemas.openxmlformats.org/officeDocument/2006/relationships/hyperlink" Target="https://www.linkedin.com/company/bardehle-pagenberg"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hyperlink" Target="https://www.xing.com/companies/bardehlepagenbergpartnerschaftmbb" TargetMode="External"/><Relationship Id="rId13" Type="http://schemas.openxmlformats.org/officeDocument/2006/relationships/image" Target="../media/image15.svg"/><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hyperlink" Target="https://www.facebook.com/bardehleIP/" TargetMode="External"/><Relationship Id="rId2" Type="http://schemas.openxmlformats.org/officeDocument/2006/relationships/image" Target="../media/image10.jpeg"/><Relationship Id="rId16" Type="http://schemas.openxmlformats.org/officeDocument/2006/relationships/hyperlink" Target="http://www.bardehle.com/" TargetMode="External"/><Relationship Id="rId1" Type="http://schemas.openxmlformats.org/officeDocument/2006/relationships/slideMaster" Target="../slideMasters/slideMaster2.xml"/><Relationship Id="rId6" Type="http://schemas.openxmlformats.org/officeDocument/2006/relationships/hyperlink" Target="https://twitter.com/bardehleIP" TargetMode="External"/><Relationship Id="rId11" Type="http://schemas.openxmlformats.org/officeDocument/2006/relationships/image" Target="../media/image14.svg"/><Relationship Id="rId5" Type="http://schemas.openxmlformats.org/officeDocument/2006/relationships/image" Target="../media/image11.svg"/><Relationship Id="rId15" Type="http://schemas.openxmlformats.org/officeDocument/2006/relationships/image" Target="../media/image16.svg"/><Relationship Id="rId10" Type="http://schemas.openxmlformats.org/officeDocument/2006/relationships/hyperlink" Target="https://www.instagram.com/bardehleip/" TargetMode="External"/><Relationship Id="rId4" Type="http://schemas.openxmlformats.org/officeDocument/2006/relationships/hyperlink" Target="http://www.youtube.com/c/BardehlePagenbergIP" TargetMode="External"/><Relationship Id="rId9" Type="http://schemas.openxmlformats.org/officeDocument/2006/relationships/image" Target="../media/image13.svg"/><Relationship Id="rId14" Type="http://schemas.openxmlformats.org/officeDocument/2006/relationships/hyperlink" Target="https://www.linkedin.com/company/bardehle-pagenberg" TargetMode="External"/></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www.xing.com/companies/bardehlepagenbergpartnerschaftmbb" TargetMode="External"/><Relationship Id="rId13" Type="http://schemas.openxmlformats.org/officeDocument/2006/relationships/image" Target="../media/image15.svg"/><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hyperlink" Target="https://www.facebook.com/bardehleIP/" TargetMode="External"/><Relationship Id="rId2" Type="http://schemas.openxmlformats.org/officeDocument/2006/relationships/image" Target="../media/image10.jpeg"/><Relationship Id="rId16" Type="http://schemas.openxmlformats.org/officeDocument/2006/relationships/hyperlink" Target="http://www.bardehle.com/" TargetMode="External"/><Relationship Id="rId1" Type="http://schemas.openxmlformats.org/officeDocument/2006/relationships/slideMaster" Target="../slideMasters/slideMaster2.xml"/><Relationship Id="rId6" Type="http://schemas.openxmlformats.org/officeDocument/2006/relationships/hyperlink" Target="https://twitter.com/bardehleIP" TargetMode="External"/><Relationship Id="rId11" Type="http://schemas.openxmlformats.org/officeDocument/2006/relationships/image" Target="../media/image14.svg"/><Relationship Id="rId5" Type="http://schemas.openxmlformats.org/officeDocument/2006/relationships/image" Target="../media/image11.svg"/><Relationship Id="rId15" Type="http://schemas.openxmlformats.org/officeDocument/2006/relationships/image" Target="../media/image16.svg"/><Relationship Id="rId10" Type="http://schemas.openxmlformats.org/officeDocument/2006/relationships/hyperlink" Target="https://www.instagram.com/bardehleip/" TargetMode="External"/><Relationship Id="rId4" Type="http://schemas.openxmlformats.org/officeDocument/2006/relationships/hyperlink" Target="http://www.youtube.com/c/BardehlePagenbergIP" TargetMode="External"/><Relationship Id="rId9" Type="http://schemas.openxmlformats.org/officeDocument/2006/relationships/image" Target="../media/image13.svg"/><Relationship Id="rId14" Type="http://schemas.openxmlformats.org/officeDocument/2006/relationships/hyperlink" Target="https://www.linkedin.com/company/bardehle-pagenberg"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hyperlink" Target="https://www.facebook.com/bardehleIP/" TargetMode="External"/><Relationship Id="rId3" Type="http://schemas.openxmlformats.org/officeDocument/2006/relationships/hyperlink" Target="http://www.bardehle.com/" TargetMode="External"/><Relationship Id="rId7" Type="http://schemas.openxmlformats.org/officeDocument/2006/relationships/hyperlink" Target="https://twitter.com/bardehleIP" TargetMode="External"/><Relationship Id="rId12" Type="http://schemas.openxmlformats.org/officeDocument/2006/relationships/image" Target="../media/image14.svg"/><Relationship Id="rId2" Type="http://schemas.openxmlformats.org/officeDocument/2006/relationships/image" Target="../media/image10.jpeg"/><Relationship Id="rId16" Type="http://schemas.openxmlformats.org/officeDocument/2006/relationships/image" Target="../media/image16.svg"/><Relationship Id="rId1" Type="http://schemas.openxmlformats.org/officeDocument/2006/relationships/slideMaster" Target="../slideMasters/slideMaster2.xml"/><Relationship Id="rId6" Type="http://schemas.openxmlformats.org/officeDocument/2006/relationships/image" Target="../media/image11.svg"/><Relationship Id="rId11" Type="http://schemas.openxmlformats.org/officeDocument/2006/relationships/hyperlink" Target="https://www.instagram.com/bardehleip/" TargetMode="External"/><Relationship Id="rId5" Type="http://schemas.openxmlformats.org/officeDocument/2006/relationships/hyperlink" Target="http://www.youtube.com/c/BardehlePagenbergIP" TargetMode="External"/><Relationship Id="rId15" Type="http://schemas.openxmlformats.org/officeDocument/2006/relationships/hyperlink" Target="https://www.linkedin.com/company/bardehle-pagenberg" TargetMode="External"/><Relationship Id="rId10" Type="http://schemas.openxmlformats.org/officeDocument/2006/relationships/image" Target="../media/image13.svg"/><Relationship Id="rId4" Type="http://schemas.openxmlformats.org/officeDocument/2006/relationships/image" Target="../media/image1.png"/><Relationship Id="rId9" Type="http://schemas.openxmlformats.org/officeDocument/2006/relationships/hyperlink" Target="https://www.xing.com/companies/bardehlepagenbergpartnerschaftmbb" TargetMode="External"/><Relationship Id="rId14" Type="http://schemas.openxmlformats.org/officeDocument/2006/relationships/image" Target="../media/image15.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emf"/><Relationship Id="rId1" Type="http://schemas.openxmlformats.org/officeDocument/2006/relationships/slideMaster" Target="../slideMasters/slideMaster2.xml"/><Relationship Id="rId6" Type="http://schemas.openxmlformats.org/officeDocument/2006/relationships/image" Target="../media/image23.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jpeg"/><Relationship Id="rId7" Type="http://schemas.openxmlformats.org/officeDocument/2006/relationships/image" Target="../media/image33.emf"/><Relationship Id="rId2" Type="http://schemas.openxmlformats.org/officeDocument/2006/relationships/image" Target="../media/image28.jpeg"/><Relationship Id="rId1" Type="http://schemas.openxmlformats.org/officeDocument/2006/relationships/slideMaster" Target="../slideMasters/slideMaster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elfolie">
    <p:bg>
      <p:bgPr>
        <a:solidFill>
          <a:schemeClr val="bg1"/>
        </a:solidFill>
        <a:effectLst/>
      </p:bgPr>
    </p:bg>
    <p:spTree>
      <p:nvGrpSpPr>
        <p:cNvPr id="1" name=""/>
        <p:cNvGrpSpPr/>
        <p:nvPr/>
      </p:nvGrpSpPr>
      <p:grpSpPr>
        <a:xfrm>
          <a:off x="0" y="0"/>
          <a:ext cx="0" cy="0"/>
          <a:chOff x="0" y="0"/>
          <a:chExt cx="0" cy="0"/>
        </a:xfrm>
      </p:grpSpPr>
      <p:sp>
        <p:nvSpPr>
          <p:cNvPr id="11" name="Textplatzhalter 3">
            <a:extLst>
              <a:ext uri="{FF2B5EF4-FFF2-40B4-BE49-F238E27FC236}">
                <a16:creationId xmlns:a16="http://schemas.microsoft.com/office/drawing/2014/main" id="{34BC611B-3B3E-CD45-B396-F37C1A6D724C}"/>
              </a:ext>
            </a:extLst>
          </p:cNvPr>
          <p:cNvSpPr>
            <a:spLocks noGrp="1"/>
          </p:cNvSpPr>
          <p:nvPr>
            <p:ph type="body" sz="quarter" idx="11" hasCustomPrompt="1"/>
          </p:nvPr>
        </p:nvSpPr>
        <p:spPr>
          <a:xfrm>
            <a:off x="234000" y="1626777"/>
            <a:ext cx="6238875" cy="2491847"/>
          </a:xfrm>
          <a:prstGeom prst="rect">
            <a:avLst/>
          </a:prstGeom>
        </p:spPr>
        <p:txBody>
          <a:bodyPr lIns="0" tIns="0"/>
          <a:lstStyle>
            <a:lvl1pPr marL="0" marR="0" indent="0" algn="l" defTabSz="914400" rtl="0" eaLnBrk="1" fontAlgn="base" latinLnBrk="0" hangingPunct="1">
              <a:lnSpc>
                <a:spcPts val="4620"/>
              </a:lnSpc>
              <a:spcBef>
                <a:spcPts val="1000"/>
              </a:spcBef>
              <a:spcAft>
                <a:spcPct val="0"/>
              </a:spcAft>
              <a:buClrTx/>
              <a:buSzTx/>
              <a:buFontTx/>
              <a:buNone/>
              <a:tabLst/>
              <a:defRPr lang="de-DE" sz="4200" b="1" i="0" u="none" strike="noStrike" cap="all" baseline="0" smtClean="0">
                <a:effectLst/>
              </a:defRPr>
            </a:lvl1pPr>
          </a:lstStyle>
          <a:p>
            <a:pPr lvl="0"/>
            <a:r>
              <a:rPr lang="en-US" noProof="0"/>
              <a:t>LOREM IPSUM AMETARIO ES SIGNALE</a:t>
            </a:r>
          </a:p>
        </p:txBody>
      </p:sp>
      <p:sp>
        <p:nvSpPr>
          <p:cNvPr id="12" name="Textplatzhalter 15">
            <a:extLst>
              <a:ext uri="{FF2B5EF4-FFF2-40B4-BE49-F238E27FC236}">
                <a16:creationId xmlns:a16="http://schemas.microsoft.com/office/drawing/2014/main" id="{B2B84644-D4D8-244D-B053-BB418E6CE5DE}"/>
              </a:ext>
            </a:extLst>
          </p:cNvPr>
          <p:cNvSpPr>
            <a:spLocks noGrp="1"/>
          </p:cNvSpPr>
          <p:nvPr>
            <p:ph type="body" sz="quarter" idx="10" hasCustomPrompt="1"/>
          </p:nvPr>
        </p:nvSpPr>
        <p:spPr>
          <a:xfrm>
            <a:off x="234000" y="4149725"/>
            <a:ext cx="7374888" cy="2482850"/>
          </a:xfrm>
          <a:prstGeom prst="rect">
            <a:avLst/>
          </a:prstGeom>
        </p:spPr>
        <p:txBody>
          <a:bodyPr lIns="0" tIns="0"/>
          <a:lstStyle>
            <a:lvl1pPr marL="0" indent="0">
              <a:spcBef>
                <a:spcPts val="500"/>
              </a:spcBef>
              <a:buFontTx/>
              <a:buNone/>
              <a:defRPr sz="1900">
                <a:latin typeface="+mn-lt"/>
              </a:defRPr>
            </a:lvl1pPr>
            <a:lvl2pPr marL="457200" indent="0">
              <a:buFontTx/>
              <a:buNone/>
              <a:defRPr sz="2800">
                <a:latin typeface="+mn-lt"/>
              </a:defRPr>
            </a:lvl2pPr>
            <a:lvl3pPr marL="914400" indent="0">
              <a:buFontTx/>
              <a:buNone/>
              <a:defRPr sz="2800">
                <a:latin typeface="+mn-lt"/>
              </a:defRPr>
            </a:lvl3pPr>
            <a:lvl4pPr marL="1371600" indent="0">
              <a:buFontTx/>
              <a:buNone/>
              <a:defRPr sz="2800">
                <a:latin typeface="+mn-lt"/>
              </a:defRPr>
            </a:lvl4pPr>
            <a:lvl5pPr marL="1828800" indent="0">
              <a:buFontTx/>
              <a:buNone/>
              <a:defRPr sz="2800">
                <a:latin typeface="+mn-lt"/>
              </a:defRPr>
            </a:lvl5pPr>
          </a:lstStyle>
          <a:p>
            <a:pPr lvl="0"/>
            <a:r>
              <a:rPr lang="en-US" noProof="0" dirty="0"/>
              <a:t>Author </a:t>
            </a:r>
          </a:p>
        </p:txBody>
      </p:sp>
      <p:sp>
        <p:nvSpPr>
          <p:cNvPr id="6" name="Titel 5">
            <a:extLst>
              <a:ext uri="{FF2B5EF4-FFF2-40B4-BE49-F238E27FC236}">
                <a16:creationId xmlns:a16="http://schemas.microsoft.com/office/drawing/2014/main" id="{C1BDD688-E93B-944C-B1E9-89B1C743E8CA}"/>
              </a:ext>
            </a:extLst>
          </p:cNvPr>
          <p:cNvSpPr>
            <a:spLocks noGrp="1"/>
          </p:cNvSpPr>
          <p:nvPr>
            <p:ph type="title" hasCustomPrompt="1"/>
          </p:nvPr>
        </p:nvSpPr>
        <p:spPr/>
        <p:txBody>
          <a:bodyPr/>
          <a:lstStyle>
            <a:lvl1pPr>
              <a:defRPr/>
            </a:lvl1pPr>
          </a:lstStyle>
          <a:p>
            <a:r>
              <a:rPr lang="en-US" noProof="0"/>
              <a:t>Edit format of master slide</a:t>
            </a:r>
          </a:p>
        </p:txBody>
      </p:sp>
    </p:spTree>
    <p:extLst>
      <p:ext uri="{BB962C8B-B14F-4D97-AF65-F5344CB8AC3E}">
        <p14:creationId xmlns:p14="http://schemas.microsoft.com/office/powerpoint/2010/main" val="12976695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1_Zitat_gelb-voll">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3A89E-02EA-BB43-BABC-D6BC5BAC6EED}"/>
              </a:ext>
            </a:extLst>
          </p:cNvPr>
          <p:cNvSpPr>
            <a:spLocks noGrp="1"/>
          </p:cNvSpPr>
          <p:nvPr>
            <p:ph type="title" hasCustomPrompt="1"/>
          </p:nvPr>
        </p:nvSpPr>
        <p:spPr/>
        <p:txBody>
          <a:bodyPr/>
          <a:lstStyle/>
          <a:p>
            <a:r>
              <a:rPr lang="en-US" noProof="0" dirty="0"/>
              <a:t>Edit format of master slide</a:t>
            </a:r>
            <a:endParaRPr lang="de-DE" dirty="0"/>
          </a:p>
        </p:txBody>
      </p:sp>
      <p:sp>
        <p:nvSpPr>
          <p:cNvPr id="12" name="Textplatzhalter 11">
            <a:extLst>
              <a:ext uri="{FF2B5EF4-FFF2-40B4-BE49-F238E27FC236}">
                <a16:creationId xmlns:a16="http://schemas.microsoft.com/office/drawing/2014/main" id="{F23604C3-3388-0B47-9A79-9A843BBD1C07}"/>
              </a:ext>
            </a:extLst>
          </p:cNvPr>
          <p:cNvSpPr>
            <a:spLocks noGrp="1"/>
          </p:cNvSpPr>
          <p:nvPr>
            <p:ph type="body" sz="quarter" idx="15" hasCustomPrompt="1"/>
          </p:nvPr>
        </p:nvSpPr>
        <p:spPr>
          <a:xfrm>
            <a:off x="234000" y="1699200"/>
            <a:ext cx="7371457" cy="2449512"/>
          </a:xfrm>
        </p:spPr>
        <p:txBody>
          <a:bodyPr/>
          <a:lstStyle>
            <a:lvl1pPr marL="0" marR="0" indent="0" algn="l" defTabSz="914400" rtl="0" eaLnBrk="1" fontAlgn="base" latinLnBrk="0" hangingPunct="1">
              <a:lnSpc>
                <a:spcPts val="3920"/>
              </a:lnSpc>
              <a:spcBef>
                <a:spcPts val="0"/>
              </a:spcBef>
              <a:spcAft>
                <a:spcPct val="0"/>
              </a:spcAft>
              <a:buClrTx/>
              <a:buSzTx/>
              <a:buFontTx/>
              <a:buNone/>
              <a:tabLst/>
              <a:defRPr sz="3600" b="0" baseline="0">
                <a:solidFill>
                  <a:schemeClr val="tx1"/>
                </a:solidFill>
                <a:latin typeface="Georgia" panose="02040502050405020303" pitchFamily="18" charset="0"/>
              </a:defRPr>
            </a:lvl1pPr>
          </a:lstStyle>
          <a:p>
            <a:pPr marL="0" marR="0" lvl="0" indent="0" algn="l" defTabSz="914400" rtl="0" eaLnBrk="1" fontAlgn="base" latinLnBrk="0" hangingPunct="1">
              <a:lnSpc>
                <a:spcPts val="3920"/>
              </a:lnSpc>
              <a:spcBef>
                <a:spcPts val="0"/>
              </a:spcBef>
              <a:spcAft>
                <a:spcPct val="0"/>
              </a:spcAft>
              <a:buClrTx/>
              <a:buSzTx/>
              <a:buFontTx/>
              <a:buNone/>
              <a:tabLst/>
              <a:defRPr/>
            </a:pPr>
            <a:r>
              <a:rPr lang="en-US" noProof="0" dirty="0"/>
              <a:t>» Quote «</a:t>
            </a:r>
          </a:p>
        </p:txBody>
      </p:sp>
      <p:sp>
        <p:nvSpPr>
          <p:cNvPr id="6" name="Datumsplatzhalter 5">
            <a:extLst>
              <a:ext uri="{FF2B5EF4-FFF2-40B4-BE49-F238E27FC236}">
                <a16:creationId xmlns:a16="http://schemas.microsoft.com/office/drawing/2014/main" id="{7099BD44-89F5-4F4B-A5C2-3F3293B0D767}"/>
              </a:ext>
            </a:extLst>
          </p:cNvPr>
          <p:cNvSpPr>
            <a:spLocks noGrp="1"/>
          </p:cNvSpPr>
          <p:nvPr>
            <p:ph type="dt" sz="half" idx="16"/>
          </p:nvPr>
        </p:nvSpPr>
        <p:spPr/>
        <p:txBody>
          <a:bodyPr/>
          <a:lstStyle/>
          <a:p>
            <a:fld id="{0E087E4D-BE90-4ED2-932D-7920A2472D7A}" type="datetime1">
              <a:rPr lang="en-US" smtClean="0"/>
              <a:t>5/16/2026</a:t>
            </a:fld>
            <a:endParaRPr lang="de-DE"/>
          </a:p>
        </p:txBody>
      </p:sp>
      <p:sp>
        <p:nvSpPr>
          <p:cNvPr id="7" name="Fußzeilenplatzhalter 6">
            <a:extLst>
              <a:ext uri="{FF2B5EF4-FFF2-40B4-BE49-F238E27FC236}">
                <a16:creationId xmlns:a16="http://schemas.microsoft.com/office/drawing/2014/main" id="{83056D36-8DD0-BF4E-95F2-20E4B12C5A92}"/>
              </a:ext>
            </a:extLst>
          </p:cNvPr>
          <p:cNvSpPr>
            <a:spLocks noGrp="1"/>
          </p:cNvSpPr>
          <p:nvPr>
            <p:ph type="ftr" sz="quarter" idx="17"/>
          </p:nvPr>
        </p:nvSpPr>
        <p:spPr/>
        <p:txBody>
          <a:bodyPr/>
          <a:lstStyle/>
          <a:p>
            <a:r>
              <a:rPr lang="en-US">
                <a:solidFill>
                  <a:srgbClr val="000000"/>
                </a:solidFill>
              </a:rPr>
              <a:t>Topic/Title of the presentation</a:t>
            </a:r>
            <a:endParaRPr lang="de-DE"/>
          </a:p>
        </p:txBody>
      </p:sp>
      <p:sp>
        <p:nvSpPr>
          <p:cNvPr id="8" name="Foliennummernplatzhalter 7">
            <a:extLst>
              <a:ext uri="{FF2B5EF4-FFF2-40B4-BE49-F238E27FC236}">
                <a16:creationId xmlns:a16="http://schemas.microsoft.com/office/drawing/2014/main" id="{29B1EC81-D5B8-2242-9E43-BCB065A30B2C}"/>
              </a:ext>
            </a:extLst>
          </p:cNvPr>
          <p:cNvSpPr>
            <a:spLocks noGrp="1"/>
          </p:cNvSpPr>
          <p:nvPr>
            <p:ph type="sldNum" sz="quarter" idx="18"/>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37544188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2_Zitat_gelb-klei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F2B17CF-85FF-7F4D-B50B-A101F4E833CD}"/>
              </a:ext>
            </a:extLst>
          </p:cNvPr>
          <p:cNvSpPr/>
          <p:nvPr userDrawn="1"/>
        </p:nvSpPr>
        <p:spPr bwMode="auto">
          <a:xfrm>
            <a:off x="227013" y="225425"/>
            <a:ext cx="9864725" cy="6407150"/>
          </a:xfrm>
          <a:prstGeom prst="rect">
            <a:avLst/>
          </a:prstGeom>
          <a:solidFill>
            <a:srgbClr val="FFDD00"/>
          </a:solidFill>
          <a:ln>
            <a:noFill/>
          </a:ln>
          <a:effectLst/>
        </p:spPr>
        <p:txBody>
          <a:bodyPr wrap="none" rtlCol="0" anchor="ctr"/>
          <a:lstStyle/>
          <a:p>
            <a:pPr algn="ctr" eaLnBrk="1" fontAlgn="auto" hangingPunct="1">
              <a:spcBef>
                <a:spcPts val="0"/>
              </a:spcBef>
              <a:spcAft>
                <a:spcPts val="0"/>
              </a:spcAft>
            </a:pPr>
            <a:endParaRPr lang="de-DE"/>
          </a:p>
        </p:txBody>
      </p:sp>
      <p:sp>
        <p:nvSpPr>
          <p:cNvPr id="10" name="Textplatzhalter 11">
            <a:extLst>
              <a:ext uri="{FF2B5EF4-FFF2-40B4-BE49-F238E27FC236}">
                <a16:creationId xmlns:a16="http://schemas.microsoft.com/office/drawing/2014/main" id="{34406EB3-D793-0C42-8ACB-D2A174E4EBB3}"/>
              </a:ext>
            </a:extLst>
          </p:cNvPr>
          <p:cNvSpPr>
            <a:spLocks noGrp="1"/>
          </p:cNvSpPr>
          <p:nvPr>
            <p:ph type="body" sz="quarter" idx="18" hasCustomPrompt="1"/>
          </p:nvPr>
        </p:nvSpPr>
        <p:spPr>
          <a:xfrm>
            <a:off x="234000" y="1700213"/>
            <a:ext cx="7371457" cy="2449512"/>
          </a:xfrm>
        </p:spPr>
        <p:txBody>
          <a:bodyPr lIns="216000"/>
          <a:lstStyle>
            <a:lvl1pPr marL="0" marR="0" indent="0" algn="l" defTabSz="914400" rtl="0" eaLnBrk="1" fontAlgn="base" latinLnBrk="0" hangingPunct="1">
              <a:lnSpc>
                <a:spcPts val="3920"/>
              </a:lnSpc>
              <a:spcBef>
                <a:spcPts val="0"/>
              </a:spcBef>
              <a:spcAft>
                <a:spcPct val="0"/>
              </a:spcAft>
              <a:buClrTx/>
              <a:buSzTx/>
              <a:buFontTx/>
              <a:buNone/>
              <a:tabLst/>
              <a:defRPr sz="3600" b="0">
                <a:solidFill>
                  <a:schemeClr val="tx1"/>
                </a:solidFill>
                <a:latin typeface="Georgia" panose="02040502050405020303" pitchFamily="18" charset="0"/>
              </a:defRPr>
            </a:lvl1pPr>
          </a:lstStyle>
          <a:p>
            <a:pPr marL="0" marR="0" lvl="0" indent="0" algn="l" defTabSz="914400" rtl="0" eaLnBrk="1" fontAlgn="base" latinLnBrk="0" hangingPunct="1">
              <a:lnSpc>
                <a:spcPts val="3920"/>
              </a:lnSpc>
              <a:spcBef>
                <a:spcPts val="0"/>
              </a:spcBef>
              <a:spcAft>
                <a:spcPct val="0"/>
              </a:spcAft>
              <a:buClrTx/>
              <a:buSzTx/>
              <a:buFontTx/>
              <a:buNone/>
              <a:tabLst/>
              <a:defRPr/>
            </a:pPr>
            <a:r>
              <a:rPr lang="en-US" noProof="0" dirty="0"/>
              <a:t>» Quote «</a:t>
            </a:r>
          </a:p>
        </p:txBody>
      </p:sp>
      <p:sp>
        <p:nvSpPr>
          <p:cNvPr id="6" name="Datumsplatzhalter 5">
            <a:extLst>
              <a:ext uri="{FF2B5EF4-FFF2-40B4-BE49-F238E27FC236}">
                <a16:creationId xmlns:a16="http://schemas.microsoft.com/office/drawing/2014/main" id="{4C3AF97A-40C0-F342-8730-76EFEA1D91BB}"/>
              </a:ext>
            </a:extLst>
          </p:cNvPr>
          <p:cNvSpPr>
            <a:spLocks noGrp="1"/>
          </p:cNvSpPr>
          <p:nvPr>
            <p:ph type="dt" sz="half" idx="19"/>
          </p:nvPr>
        </p:nvSpPr>
        <p:spPr/>
        <p:txBody>
          <a:bodyPr/>
          <a:lstStyle/>
          <a:p>
            <a:fld id="{5D539FF7-5CF9-4348-A1C1-4C80B63274B5}" type="datetime1">
              <a:rPr lang="en-US" smtClean="0"/>
              <a:t>5/16/2026</a:t>
            </a:fld>
            <a:endParaRPr lang="de-DE"/>
          </a:p>
        </p:txBody>
      </p:sp>
      <p:sp>
        <p:nvSpPr>
          <p:cNvPr id="7" name="Fußzeilenplatzhalter 6">
            <a:extLst>
              <a:ext uri="{FF2B5EF4-FFF2-40B4-BE49-F238E27FC236}">
                <a16:creationId xmlns:a16="http://schemas.microsoft.com/office/drawing/2014/main" id="{213753B4-8BD4-8249-B53C-E7C2FFBD5EC0}"/>
              </a:ext>
            </a:extLst>
          </p:cNvPr>
          <p:cNvSpPr>
            <a:spLocks noGrp="1"/>
          </p:cNvSpPr>
          <p:nvPr>
            <p:ph type="ftr" sz="quarter" idx="20"/>
          </p:nvPr>
        </p:nvSpPr>
        <p:spPr/>
        <p:txBody>
          <a:bodyPr/>
          <a:lstStyle/>
          <a:p>
            <a:r>
              <a:rPr lang="en-US">
                <a:solidFill>
                  <a:srgbClr val="000000"/>
                </a:solidFill>
              </a:rPr>
              <a:t>Topic/Title of the presentation</a:t>
            </a:r>
            <a:endParaRPr lang="de-DE"/>
          </a:p>
        </p:txBody>
      </p:sp>
      <p:sp>
        <p:nvSpPr>
          <p:cNvPr id="8" name="Foliennummernplatzhalter 7">
            <a:extLst>
              <a:ext uri="{FF2B5EF4-FFF2-40B4-BE49-F238E27FC236}">
                <a16:creationId xmlns:a16="http://schemas.microsoft.com/office/drawing/2014/main" id="{CABD83ED-5D56-8B41-9C60-F2C8B5998CB2}"/>
              </a:ext>
            </a:extLst>
          </p:cNvPr>
          <p:cNvSpPr>
            <a:spLocks noGrp="1"/>
          </p:cNvSpPr>
          <p:nvPr>
            <p:ph type="sldNum" sz="quarter" idx="21"/>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30833262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3_Zitat_Bi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4E6D05F-DC90-D846-986B-3BB2DDCA81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7013" y="225425"/>
            <a:ext cx="9864725" cy="6407150"/>
          </a:xfrm>
          <a:prstGeom prst="rect">
            <a:avLst/>
          </a:prstGeom>
        </p:spPr>
      </p:pic>
      <p:sp>
        <p:nvSpPr>
          <p:cNvPr id="10" name="Textplatzhalter 11">
            <a:extLst>
              <a:ext uri="{FF2B5EF4-FFF2-40B4-BE49-F238E27FC236}">
                <a16:creationId xmlns:a16="http://schemas.microsoft.com/office/drawing/2014/main" id="{820CCD06-36EB-704A-AA2D-EE3A553FFC5D}"/>
              </a:ext>
            </a:extLst>
          </p:cNvPr>
          <p:cNvSpPr>
            <a:spLocks noGrp="1"/>
          </p:cNvSpPr>
          <p:nvPr>
            <p:ph type="body" sz="quarter" idx="18" hasCustomPrompt="1"/>
          </p:nvPr>
        </p:nvSpPr>
        <p:spPr>
          <a:xfrm>
            <a:off x="234000" y="1699200"/>
            <a:ext cx="7371457" cy="2449512"/>
          </a:xfrm>
        </p:spPr>
        <p:txBody>
          <a:bodyPr lIns="216000"/>
          <a:lstStyle>
            <a:lvl1pPr marL="0" marR="0" indent="0" algn="l" defTabSz="914400" rtl="0" eaLnBrk="1" fontAlgn="base" latinLnBrk="0" hangingPunct="1">
              <a:lnSpc>
                <a:spcPts val="3920"/>
              </a:lnSpc>
              <a:spcBef>
                <a:spcPts val="0"/>
              </a:spcBef>
              <a:spcAft>
                <a:spcPct val="0"/>
              </a:spcAft>
              <a:buClrTx/>
              <a:buSzTx/>
              <a:buFontTx/>
              <a:buNone/>
              <a:tabLst/>
              <a:defRPr sz="3600" b="0" i="0">
                <a:solidFill>
                  <a:schemeClr val="bg1"/>
                </a:solidFill>
                <a:latin typeface="Georgia" panose="02040502050405020303" pitchFamily="18" charset="0"/>
              </a:defRPr>
            </a:lvl1pPr>
          </a:lstStyle>
          <a:p>
            <a:pPr marL="0" marR="0" lvl="0" indent="0" algn="l" defTabSz="914400" rtl="0" eaLnBrk="1" fontAlgn="base" latinLnBrk="0" hangingPunct="1">
              <a:lnSpc>
                <a:spcPts val="3920"/>
              </a:lnSpc>
              <a:spcBef>
                <a:spcPts val="0"/>
              </a:spcBef>
              <a:spcAft>
                <a:spcPct val="0"/>
              </a:spcAft>
              <a:buClrTx/>
              <a:buSzTx/>
              <a:buFontTx/>
              <a:buNone/>
              <a:tabLst/>
              <a:defRPr/>
            </a:pPr>
            <a:r>
              <a:rPr lang="en-US" sz="3600" noProof="0" dirty="0">
                <a:solidFill>
                  <a:schemeClr val="bg1"/>
                </a:solidFill>
                <a:latin typeface="Georgia" panose="02040502050405020303" pitchFamily="18" charset="0"/>
              </a:rPr>
              <a:t>»</a:t>
            </a:r>
            <a:r>
              <a:rPr lang="en-US" noProof="0" dirty="0"/>
              <a:t> Quote « </a:t>
            </a:r>
          </a:p>
        </p:txBody>
      </p:sp>
      <p:sp>
        <p:nvSpPr>
          <p:cNvPr id="6" name="Datumsplatzhalter 5">
            <a:extLst>
              <a:ext uri="{FF2B5EF4-FFF2-40B4-BE49-F238E27FC236}">
                <a16:creationId xmlns:a16="http://schemas.microsoft.com/office/drawing/2014/main" id="{ACACDAE1-E83A-9947-8CF8-1A9234204195}"/>
              </a:ext>
            </a:extLst>
          </p:cNvPr>
          <p:cNvSpPr>
            <a:spLocks noGrp="1"/>
          </p:cNvSpPr>
          <p:nvPr>
            <p:ph type="dt" sz="half" idx="19"/>
          </p:nvPr>
        </p:nvSpPr>
        <p:spPr/>
        <p:txBody>
          <a:bodyPr/>
          <a:lstStyle/>
          <a:p>
            <a:fld id="{ECE5E8DF-29DF-43E7-867E-C93F1DEDCBCD}" type="datetime1">
              <a:rPr lang="en-US" smtClean="0"/>
              <a:t>5/16/2026</a:t>
            </a:fld>
            <a:endParaRPr lang="de-DE"/>
          </a:p>
        </p:txBody>
      </p:sp>
      <p:sp>
        <p:nvSpPr>
          <p:cNvPr id="7" name="Fußzeilenplatzhalter 6">
            <a:extLst>
              <a:ext uri="{FF2B5EF4-FFF2-40B4-BE49-F238E27FC236}">
                <a16:creationId xmlns:a16="http://schemas.microsoft.com/office/drawing/2014/main" id="{FA44BC83-3EB2-7F4C-9FCE-3740D90F551A}"/>
              </a:ext>
            </a:extLst>
          </p:cNvPr>
          <p:cNvSpPr>
            <a:spLocks noGrp="1"/>
          </p:cNvSpPr>
          <p:nvPr>
            <p:ph type="ftr" sz="quarter" idx="20"/>
          </p:nvPr>
        </p:nvSpPr>
        <p:spPr/>
        <p:txBody>
          <a:bodyPr/>
          <a:lstStyle/>
          <a:p>
            <a:r>
              <a:rPr lang="en-US">
                <a:solidFill>
                  <a:srgbClr val="000000"/>
                </a:solidFill>
              </a:rPr>
              <a:t>Topic/Title of the presentation</a:t>
            </a:r>
            <a:endParaRPr lang="de-DE"/>
          </a:p>
        </p:txBody>
      </p:sp>
      <p:sp>
        <p:nvSpPr>
          <p:cNvPr id="8" name="Foliennummernplatzhalter 7">
            <a:extLst>
              <a:ext uri="{FF2B5EF4-FFF2-40B4-BE49-F238E27FC236}">
                <a16:creationId xmlns:a16="http://schemas.microsoft.com/office/drawing/2014/main" id="{D2A92572-4202-1346-B4F7-1861C6BF185C}"/>
              </a:ext>
            </a:extLst>
          </p:cNvPr>
          <p:cNvSpPr>
            <a:spLocks noGrp="1"/>
          </p:cNvSpPr>
          <p:nvPr>
            <p:ph type="sldNum" sz="quarter" idx="21"/>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30618852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Text_weiß">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BB1F8AEC-0A34-6D41-9979-B0271A439506}"/>
              </a:ext>
            </a:extLst>
          </p:cNvPr>
          <p:cNvSpPr>
            <a:spLocks noGrp="1"/>
          </p:cNvSpPr>
          <p:nvPr>
            <p:ph type="body" sz="quarter" idx="32" hasCustomPrompt="1"/>
          </p:nvPr>
        </p:nvSpPr>
        <p:spPr>
          <a:xfrm>
            <a:off x="237431" y="441325"/>
            <a:ext cx="7382569" cy="1008063"/>
          </a:xfrm>
        </p:spPr>
        <p:txBody>
          <a:bodyPr/>
          <a:lstStyle/>
          <a:p>
            <a:pPr lvl="0"/>
            <a:r>
              <a:rPr lang="en-US" noProof="0" dirty="0"/>
              <a:t>Headline</a:t>
            </a:r>
          </a:p>
        </p:txBody>
      </p:sp>
      <p:sp>
        <p:nvSpPr>
          <p:cNvPr id="4" name="Titel 3">
            <a:extLst>
              <a:ext uri="{FF2B5EF4-FFF2-40B4-BE49-F238E27FC236}">
                <a16:creationId xmlns:a16="http://schemas.microsoft.com/office/drawing/2014/main" id="{4587EEA7-AED1-8941-B4FE-C61242121335}"/>
              </a:ext>
            </a:extLst>
          </p:cNvPr>
          <p:cNvSpPr>
            <a:spLocks noGrp="1"/>
          </p:cNvSpPr>
          <p:nvPr>
            <p:ph type="title" hasCustomPrompt="1"/>
          </p:nvPr>
        </p:nvSpPr>
        <p:spPr/>
        <p:txBody>
          <a:bodyPr/>
          <a:lstStyle/>
          <a:p>
            <a:r>
              <a:rPr lang="en-US" noProof="0" dirty="0"/>
              <a:t>Edit format of master slide</a:t>
            </a:r>
            <a:endParaRPr lang="de-DE" dirty="0"/>
          </a:p>
        </p:txBody>
      </p:sp>
      <p:sp>
        <p:nvSpPr>
          <p:cNvPr id="7" name="Datumsplatzhalter 6">
            <a:extLst>
              <a:ext uri="{FF2B5EF4-FFF2-40B4-BE49-F238E27FC236}">
                <a16:creationId xmlns:a16="http://schemas.microsoft.com/office/drawing/2014/main" id="{912F9699-FDB2-534F-BB6F-E9F4510C70BD}"/>
              </a:ext>
            </a:extLst>
          </p:cNvPr>
          <p:cNvSpPr>
            <a:spLocks noGrp="1"/>
          </p:cNvSpPr>
          <p:nvPr>
            <p:ph type="dt" sz="half" idx="38"/>
          </p:nvPr>
        </p:nvSpPr>
        <p:spPr/>
        <p:txBody>
          <a:bodyPr/>
          <a:lstStyle/>
          <a:p>
            <a:fld id="{E401D394-325F-4305-8F95-481D9E1EB89A}" type="datetime1">
              <a:rPr lang="en-US" smtClean="0"/>
              <a:t>5/16/2026</a:t>
            </a:fld>
            <a:endParaRPr lang="de-DE"/>
          </a:p>
        </p:txBody>
      </p:sp>
      <p:sp>
        <p:nvSpPr>
          <p:cNvPr id="9" name="Fußzeilenplatzhalter 8">
            <a:extLst>
              <a:ext uri="{FF2B5EF4-FFF2-40B4-BE49-F238E27FC236}">
                <a16:creationId xmlns:a16="http://schemas.microsoft.com/office/drawing/2014/main" id="{32C8E1FF-3D9F-0044-9827-4C1004A1A4BF}"/>
              </a:ext>
            </a:extLst>
          </p:cNvPr>
          <p:cNvSpPr>
            <a:spLocks noGrp="1"/>
          </p:cNvSpPr>
          <p:nvPr>
            <p:ph type="ftr" sz="quarter" idx="39"/>
          </p:nvPr>
        </p:nvSpPr>
        <p:spPr/>
        <p:txBody>
          <a:bodyPr/>
          <a:lstStyle/>
          <a:p>
            <a:r>
              <a:rPr lang="en-US">
                <a:solidFill>
                  <a:srgbClr val="000000"/>
                </a:solidFill>
              </a:rPr>
              <a:t>Topic/Title of the presentation</a:t>
            </a:r>
            <a:endParaRPr lang="de-DE"/>
          </a:p>
        </p:txBody>
      </p:sp>
      <p:sp>
        <p:nvSpPr>
          <p:cNvPr id="10" name="Foliennummernplatzhalter 9">
            <a:extLst>
              <a:ext uri="{FF2B5EF4-FFF2-40B4-BE49-F238E27FC236}">
                <a16:creationId xmlns:a16="http://schemas.microsoft.com/office/drawing/2014/main" id="{848354AC-EFBE-B545-B590-E12EBF5810C0}"/>
              </a:ext>
            </a:extLst>
          </p:cNvPr>
          <p:cNvSpPr>
            <a:spLocks noGrp="1"/>
          </p:cNvSpPr>
          <p:nvPr>
            <p:ph type="sldNum" sz="quarter" idx="40"/>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
        <p:nvSpPr>
          <p:cNvPr id="11" name="Textplatzhalter 8">
            <a:extLst>
              <a:ext uri="{FF2B5EF4-FFF2-40B4-BE49-F238E27FC236}">
                <a16:creationId xmlns:a16="http://schemas.microsoft.com/office/drawing/2014/main" id="{00A289E6-55BA-E24D-B328-7C46BCAB304F}"/>
              </a:ext>
            </a:extLst>
          </p:cNvPr>
          <p:cNvSpPr>
            <a:spLocks noGrp="1"/>
          </p:cNvSpPr>
          <p:nvPr>
            <p:ph type="body" sz="quarter" idx="18" hasCustomPrompt="1"/>
          </p:nvPr>
        </p:nvSpPr>
        <p:spPr>
          <a:xfrm>
            <a:off x="234000" y="1699200"/>
            <a:ext cx="8640000" cy="4932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72000" rIns="144000"/>
          <a:lstStyle>
            <a:lvl1pPr marL="4762" indent="0">
              <a:lnSpc>
                <a:spcPct val="100000"/>
              </a:lnSpc>
              <a:buSzPct val="70000"/>
              <a:buFont typeface="Arial" panose="020B0604020202020204" pitchFamily="34" charset="0"/>
              <a:buNone/>
              <a:tabLst/>
              <a:defRPr sz="1900"/>
            </a:lvl1pPr>
            <a:lvl2pPr marL="177800" indent="-173038">
              <a:lnSpc>
                <a:spcPct val="100000"/>
              </a:lnSpc>
              <a:buSzPct val="100000"/>
              <a:buFont typeface="Arial" panose="020B0604020202020204" pitchFamily="34" charset="0"/>
              <a:buChar char="•"/>
              <a:tabLst/>
              <a:defRPr sz="1900"/>
            </a:lvl2pPr>
            <a:lvl3pPr marL="177800" indent="-173038">
              <a:lnSpc>
                <a:spcPct val="100000"/>
              </a:lnSpc>
              <a:buSzPct val="70000"/>
              <a:buFont typeface="Arial" panose="020B0604020202020204" pitchFamily="34" charset="0"/>
              <a:buChar char="•"/>
              <a:tabLst/>
              <a:defRPr sz="1900"/>
            </a:lvl3pPr>
            <a:lvl4pPr marL="177800" indent="-173038">
              <a:lnSpc>
                <a:spcPct val="100000"/>
              </a:lnSpc>
              <a:buSzPct val="100000"/>
              <a:buFont typeface="Arial" panose="020B0604020202020204" pitchFamily="34" charset="0"/>
              <a:buChar char="•"/>
              <a:tabLst/>
              <a:defRPr sz="1900"/>
            </a:lvl4pPr>
            <a:lvl5pPr marL="177800" indent="-173038">
              <a:lnSpc>
                <a:spcPct val="100000"/>
              </a:lnSpc>
              <a:buSzPct val="100000"/>
              <a:buFont typeface="Arial" panose="020B0604020202020204" pitchFamily="34" charset="0"/>
              <a:buChar char="•"/>
              <a:tabLst/>
              <a:defRPr sz="1900"/>
            </a:lvl5pPr>
          </a:lstStyle>
          <a:p>
            <a:pPr lvl="0"/>
            <a:r>
              <a:rPr lang="en-US" noProof="0" dirty="0"/>
              <a:t>Size 1 of running text, Arial 19pt: Use this text size for normal text volumes. Use this text size for normal text volumes. Use this text size for normal text volumes.</a:t>
            </a:r>
          </a:p>
          <a:p>
            <a:pPr lvl="0"/>
            <a:endParaRPr lang="en-US" noProof="0" dirty="0"/>
          </a:p>
          <a:p>
            <a:pPr lvl="1"/>
            <a:r>
              <a:rPr lang="en-US" noProof="0" dirty="0"/>
              <a:t>Second level. Size 1 of running text, Arial 19pt: Use this text size for normal text volumes. </a:t>
            </a:r>
          </a:p>
          <a:p>
            <a:pPr lvl="1"/>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3833450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Text_Aufzählung-weiß">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587EEA7-AED1-8941-B4FE-C61242121335}"/>
              </a:ext>
            </a:extLst>
          </p:cNvPr>
          <p:cNvSpPr>
            <a:spLocks noGrp="1"/>
          </p:cNvSpPr>
          <p:nvPr>
            <p:ph type="title" hasCustomPrompt="1"/>
          </p:nvPr>
        </p:nvSpPr>
        <p:spPr/>
        <p:txBody>
          <a:bodyPr/>
          <a:lstStyle/>
          <a:p>
            <a:r>
              <a:rPr lang="en-US" noProof="0" dirty="0"/>
              <a:t>Edit format of master slide</a:t>
            </a:r>
            <a:endParaRPr lang="de-DE" dirty="0"/>
          </a:p>
        </p:txBody>
      </p:sp>
      <p:sp>
        <p:nvSpPr>
          <p:cNvPr id="14" name="Textplatzhalter 8">
            <a:extLst>
              <a:ext uri="{FF2B5EF4-FFF2-40B4-BE49-F238E27FC236}">
                <a16:creationId xmlns:a16="http://schemas.microsoft.com/office/drawing/2014/main" id="{AB8E32EA-2E72-8A47-9EE5-88286EC517D0}"/>
              </a:ext>
            </a:extLst>
          </p:cNvPr>
          <p:cNvSpPr>
            <a:spLocks noGrp="1"/>
          </p:cNvSpPr>
          <p:nvPr>
            <p:ph type="body" sz="quarter" idx="18" hasCustomPrompt="1"/>
          </p:nvPr>
        </p:nvSpPr>
        <p:spPr>
          <a:xfrm>
            <a:off x="234000" y="1699200"/>
            <a:ext cx="8640000" cy="49320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0" tIns="72000" rIns="144000"/>
          <a:lstStyle>
            <a:lvl1pPr marL="177800" indent="-173038">
              <a:lnSpc>
                <a:spcPct val="100000"/>
              </a:lnSpc>
              <a:buSzPct val="100000"/>
              <a:buFont typeface="Arial" panose="020B0604020202020204" pitchFamily="34" charset="0"/>
              <a:buChar char="•"/>
              <a:tabLst/>
              <a:defRPr sz="1900" spc="10"/>
            </a:lvl1pPr>
            <a:lvl2pPr marL="685800" indent="-169200">
              <a:lnSpc>
                <a:spcPct val="100000"/>
              </a:lnSpc>
              <a:buSzPct val="100000"/>
              <a:buFont typeface="Arial" panose="020B0604020202020204" pitchFamily="34" charset="0"/>
              <a:buChar char="•"/>
              <a:defRPr sz="1900" kern="0" spc="10" baseline="0"/>
            </a:lvl2pPr>
            <a:lvl3pPr marL="1143000" indent="-169200">
              <a:lnSpc>
                <a:spcPct val="100000"/>
              </a:lnSpc>
              <a:buSzPct val="100000"/>
              <a:buFont typeface="Arial" panose="020B0604020202020204" pitchFamily="34" charset="0"/>
              <a:buChar char="•"/>
              <a:defRPr sz="1900" spc="10"/>
            </a:lvl3pPr>
            <a:lvl4pPr marL="1600200" indent="-169200">
              <a:lnSpc>
                <a:spcPct val="100000"/>
              </a:lnSpc>
              <a:buSzPct val="100000"/>
              <a:buFont typeface="Arial" panose="020B0604020202020204" pitchFamily="34" charset="0"/>
              <a:buChar char="•"/>
              <a:defRPr sz="1900" spc="10"/>
            </a:lvl4pPr>
            <a:lvl5pPr marL="2057400" indent="-169200">
              <a:lnSpc>
                <a:spcPct val="100000"/>
              </a:lnSpc>
              <a:buSzPct val="100000"/>
              <a:buFont typeface="Arial" panose="020B0604020202020204" pitchFamily="34" charset="0"/>
              <a:buChar char="•"/>
              <a:defRPr sz="1900" spc="10"/>
            </a:lvl5pPr>
          </a:lstStyle>
          <a:p>
            <a:pPr lvl="0"/>
            <a:r>
              <a:rPr lang="en-US" noProof="0" dirty="0"/>
              <a:t>List, Arial 19pt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platzhalter 7">
            <a:extLst>
              <a:ext uri="{FF2B5EF4-FFF2-40B4-BE49-F238E27FC236}">
                <a16:creationId xmlns:a16="http://schemas.microsoft.com/office/drawing/2014/main" id="{37F2A671-CBD7-1E46-AD59-976190BB2F27}"/>
              </a:ext>
            </a:extLst>
          </p:cNvPr>
          <p:cNvSpPr>
            <a:spLocks noGrp="1"/>
          </p:cNvSpPr>
          <p:nvPr>
            <p:ph type="body" sz="quarter" idx="32" hasCustomPrompt="1"/>
          </p:nvPr>
        </p:nvSpPr>
        <p:spPr>
          <a:xfrm>
            <a:off x="237431" y="441325"/>
            <a:ext cx="7382569" cy="1008063"/>
          </a:xfrm>
        </p:spPr>
        <p:txBody>
          <a:bodyPr/>
          <a:lstStyle/>
          <a:p>
            <a:pPr lvl="0"/>
            <a:r>
              <a:rPr lang="en-US" noProof="0" dirty="0"/>
              <a:t>Headline</a:t>
            </a:r>
          </a:p>
        </p:txBody>
      </p:sp>
      <p:sp>
        <p:nvSpPr>
          <p:cNvPr id="12" name="Datumsplatzhalter 11">
            <a:extLst>
              <a:ext uri="{FF2B5EF4-FFF2-40B4-BE49-F238E27FC236}">
                <a16:creationId xmlns:a16="http://schemas.microsoft.com/office/drawing/2014/main" id="{4B05DA77-FDDA-B249-9F83-E9A7F92E90BE}"/>
              </a:ext>
            </a:extLst>
          </p:cNvPr>
          <p:cNvSpPr>
            <a:spLocks noGrp="1"/>
          </p:cNvSpPr>
          <p:nvPr>
            <p:ph type="dt" sz="half" idx="33"/>
          </p:nvPr>
        </p:nvSpPr>
        <p:spPr/>
        <p:txBody>
          <a:bodyPr/>
          <a:lstStyle/>
          <a:p>
            <a:fld id="{2C61C9E0-87FC-4E4F-A29E-51731C604766}" type="datetime1">
              <a:rPr lang="en-US" smtClean="0"/>
              <a:t>5/16/2026</a:t>
            </a:fld>
            <a:endParaRPr lang="de-DE"/>
          </a:p>
        </p:txBody>
      </p:sp>
      <p:sp>
        <p:nvSpPr>
          <p:cNvPr id="13" name="Fußzeilenplatzhalter 12">
            <a:extLst>
              <a:ext uri="{FF2B5EF4-FFF2-40B4-BE49-F238E27FC236}">
                <a16:creationId xmlns:a16="http://schemas.microsoft.com/office/drawing/2014/main" id="{0EC761AA-A2E0-DC4B-9D51-9442AB7FA01B}"/>
              </a:ext>
            </a:extLst>
          </p:cNvPr>
          <p:cNvSpPr>
            <a:spLocks noGrp="1"/>
          </p:cNvSpPr>
          <p:nvPr>
            <p:ph type="ftr" sz="quarter" idx="34"/>
          </p:nvPr>
        </p:nvSpPr>
        <p:spPr/>
        <p:txBody>
          <a:bodyPr/>
          <a:lstStyle/>
          <a:p>
            <a:r>
              <a:rPr lang="en-US">
                <a:solidFill>
                  <a:srgbClr val="000000"/>
                </a:solidFill>
              </a:rPr>
              <a:t>Topic/Title of the presentation</a:t>
            </a:r>
            <a:endParaRPr lang="de-DE"/>
          </a:p>
        </p:txBody>
      </p:sp>
      <p:sp>
        <p:nvSpPr>
          <p:cNvPr id="16" name="Foliennummernplatzhalter 15">
            <a:extLst>
              <a:ext uri="{FF2B5EF4-FFF2-40B4-BE49-F238E27FC236}">
                <a16:creationId xmlns:a16="http://schemas.microsoft.com/office/drawing/2014/main" id="{11EF46BE-58FE-5C43-BFA8-7AA0E5163CCA}"/>
              </a:ext>
            </a:extLst>
          </p:cNvPr>
          <p:cNvSpPr>
            <a:spLocks noGrp="1"/>
          </p:cNvSpPr>
          <p:nvPr>
            <p:ph type="sldNum" sz="quarter" idx="35"/>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11344624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3_Objekte_weiß">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BB1F8AEC-0A34-6D41-9979-B0271A439506}"/>
              </a:ext>
            </a:extLst>
          </p:cNvPr>
          <p:cNvSpPr>
            <a:spLocks noGrp="1"/>
          </p:cNvSpPr>
          <p:nvPr>
            <p:ph type="body" sz="quarter" idx="32" hasCustomPrompt="1"/>
          </p:nvPr>
        </p:nvSpPr>
        <p:spPr>
          <a:xfrm>
            <a:off x="237431" y="441325"/>
            <a:ext cx="7382569" cy="1008063"/>
          </a:xfrm>
        </p:spPr>
        <p:txBody>
          <a:bodyPr/>
          <a:lstStyle/>
          <a:p>
            <a:pPr lvl="0"/>
            <a:r>
              <a:rPr lang="en-US" noProof="0" dirty="0"/>
              <a:t>Headline</a:t>
            </a:r>
          </a:p>
        </p:txBody>
      </p:sp>
      <p:sp>
        <p:nvSpPr>
          <p:cNvPr id="4" name="Titel 3">
            <a:extLst>
              <a:ext uri="{FF2B5EF4-FFF2-40B4-BE49-F238E27FC236}">
                <a16:creationId xmlns:a16="http://schemas.microsoft.com/office/drawing/2014/main" id="{4587EEA7-AED1-8941-B4FE-C61242121335}"/>
              </a:ext>
            </a:extLst>
          </p:cNvPr>
          <p:cNvSpPr>
            <a:spLocks noGrp="1"/>
          </p:cNvSpPr>
          <p:nvPr>
            <p:ph type="title" hasCustomPrompt="1"/>
          </p:nvPr>
        </p:nvSpPr>
        <p:spPr/>
        <p:txBody>
          <a:bodyPr/>
          <a:lstStyle/>
          <a:p>
            <a:r>
              <a:rPr lang="en-US" noProof="0" dirty="0"/>
              <a:t>Edit format of master slide</a:t>
            </a:r>
            <a:endParaRPr lang="de-DE" dirty="0"/>
          </a:p>
        </p:txBody>
      </p:sp>
      <p:sp>
        <p:nvSpPr>
          <p:cNvPr id="5" name="Inhaltsplatzhalter 4">
            <a:extLst>
              <a:ext uri="{FF2B5EF4-FFF2-40B4-BE49-F238E27FC236}">
                <a16:creationId xmlns:a16="http://schemas.microsoft.com/office/drawing/2014/main" id="{E8852AEB-5DE9-A546-9BF0-674AD59EF692}"/>
              </a:ext>
            </a:extLst>
          </p:cNvPr>
          <p:cNvSpPr>
            <a:spLocks noGrp="1"/>
          </p:cNvSpPr>
          <p:nvPr>
            <p:ph sz="quarter" idx="37" hasCustomPrompt="1"/>
          </p:nvPr>
        </p:nvSpPr>
        <p:spPr>
          <a:xfrm>
            <a:off x="234000" y="1700213"/>
            <a:ext cx="9864725" cy="4932362"/>
          </a:xfrm>
        </p:spPr>
        <p:txBody>
          <a:bodyPr tIns="18000"/>
          <a:lstStyle>
            <a:lvl1pPr>
              <a:defRPr sz="1900" baseline="0">
                <a:latin typeface="+mn-lt"/>
              </a:defRPr>
            </a:lvl1pPr>
          </a:lstStyle>
          <a:p>
            <a:pPr lvl="0"/>
            <a:r>
              <a:rPr lang="en-US" noProof="0" dirty="0"/>
              <a:t>Object (diagram, table, etc.)</a:t>
            </a:r>
          </a:p>
        </p:txBody>
      </p:sp>
      <p:sp>
        <p:nvSpPr>
          <p:cNvPr id="11" name="Datumsplatzhalter 10">
            <a:extLst>
              <a:ext uri="{FF2B5EF4-FFF2-40B4-BE49-F238E27FC236}">
                <a16:creationId xmlns:a16="http://schemas.microsoft.com/office/drawing/2014/main" id="{3BAC9E77-AE26-D441-982F-CBF744481659}"/>
              </a:ext>
            </a:extLst>
          </p:cNvPr>
          <p:cNvSpPr>
            <a:spLocks noGrp="1"/>
          </p:cNvSpPr>
          <p:nvPr>
            <p:ph type="dt" sz="half" idx="38"/>
          </p:nvPr>
        </p:nvSpPr>
        <p:spPr/>
        <p:txBody>
          <a:bodyPr/>
          <a:lstStyle/>
          <a:p>
            <a:fld id="{D41311BA-00EA-46EF-9BBA-2A98065D3BC4}" type="datetime1">
              <a:rPr lang="en-US" smtClean="0"/>
              <a:t>5/16/2026</a:t>
            </a:fld>
            <a:endParaRPr lang="de-DE"/>
          </a:p>
        </p:txBody>
      </p:sp>
      <p:sp>
        <p:nvSpPr>
          <p:cNvPr id="12" name="Fußzeilenplatzhalter 11">
            <a:extLst>
              <a:ext uri="{FF2B5EF4-FFF2-40B4-BE49-F238E27FC236}">
                <a16:creationId xmlns:a16="http://schemas.microsoft.com/office/drawing/2014/main" id="{B80E517F-2BF3-3245-B2AD-7991F8189945}"/>
              </a:ext>
            </a:extLst>
          </p:cNvPr>
          <p:cNvSpPr>
            <a:spLocks noGrp="1"/>
          </p:cNvSpPr>
          <p:nvPr>
            <p:ph type="ftr" sz="quarter" idx="39"/>
          </p:nvPr>
        </p:nvSpPr>
        <p:spPr/>
        <p:txBody>
          <a:bodyPr/>
          <a:lstStyle/>
          <a:p>
            <a:r>
              <a:rPr lang="en-US">
                <a:solidFill>
                  <a:srgbClr val="000000"/>
                </a:solidFill>
              </a:rPr>
              <a:t>Topic/Title of the presentation</a:t>
            </a:r>
            <a:endParaRPr lang="de-DE"/>
          </a:p>
        </p:txBody>
      </p:sp>
      <p:sp>
        <p:nvSpPr>
          <p:cNvPr id="13" name="Foliennummernplatzhalter 12">
            <a:extLst>
              <a:ext uri="{FF2B5EF4-FFF2-40B4-BE49-F238E27FC236}">
                <a16:creationId xmlns:a16="http://schemas.microsoft.com/office/drawing/2014/main" id="{214816F3-0606-FE42-B2E6-58CC4FE81411}"/>
              </a:ext>
            </a:extLst>
          </p:cNvPr>
          <p:cNvSpPr>
            <a:spLocks noGrp="1"/>
          </p:cNvSpPr>
          <p:nvPr>
            <p:ph type="sldNum" sz="quarter" idx="40"/>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40062508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Text_gelb">
    <p:bg>
      <p:bgPr>
        <a:solidFill>
          <a:schemeClr val="bg2"/>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BB1F8AEC-0A34-6D41-9979-B0271A439506}"/>
              </a:ext>
            </a:extLst>
          </p:cNvPr>
          <p:cNvSpPr>
            <a:spLocks noGrp="1"/>
          </p:cNvSpPr>
          <p:nvPr>
            <p:ph type="body" sz="quarter" idx="32" hasCustomPrompt="1"/>
          </p:nvPr>
        </p:nvSpPr>
        <p:spPr>
          <a:xfrm>
            <a:off x="237431" y="441325"/>
            <a:ext cx="7382569" cy="1008063"/>
          </a:xfrm>
        </p:spPr>
        <p:txBody>
          <a:bodyPr/>
          <a:lstStyle/>
          <a:p>
            <a:pPr lvl="0"/>
            <a:r>
              <a:rPr lang="en-US" noProof="0" dirty="0"/>
              <a:t>Headline</a:t>
            </a:r>
          </a:p>
        </p:txBody>
      </p:sp>
      <p:sp>
        <p:nvSpPr>
          <p:cNvPr id="4" name="Titel 3">
            <a:extLst>
              <a:ext uri="{FF2B5EF4-FFF2-40B4-BE49-F238E27FC236}">
                <a16:creationId xmlns:a16="http://schemas.microsoft.com/office/drawing/2014/main" id="{4587EEA7-AED1-8941-B4FE-C61242121335}"/>
              </a:ext>
            </a:extLst>
          </p:cNvPr>
          <p:cNvSpPr>
            <a:spLocks noGrp="1"/>
          </p:cNvSpPr>
          <p:nvPr>
            <p:ph type="title" hasCustomPrompt="1"/>
          </p:nvPr>
        </p:nvSpPr>
        <p:spPr/>
        <p:txBody>
          <a:bodyPr/>
          <a:lstStyle/>
          <a:p>
            <a:r>
              <a:rPr lang="en-US" noProof="0" dirty="0"/>
              <a:t>Edit format of master slide</a:t>
            </a:r>
            <a:endParaRPr lang="de-DE" dirty="0"/>
          </a:p>
        </p:txBody>
      </p:sp>
      <p:sp>
        <p:nvSpPr>
          <p:cNvPr id="11" name="Datumsplatzhalter 10">
            <a:extLst>
              <a:ext uri="{FF2B5EF4-FFF2-40B4-BE49-F238E27FC236}">
                <a16:creationId xmlns:a16="http://schemas.microsoft.com/office/drawing/2014/main" id="{CD007441-A12E-6A46-B870-4E83932E1B6D}"/>
              </a:ext>
            </a:extLst>
          </p:cNvPr>
          <p:cNvSpPr>
            <a:spLocks noGrp="1"/>
          </p:cNvSpPr>
          <p:nvPr>
            <p:ph type="dt" sz="half" idx="38"/>
          </p:nvPr>
        </p:nvSpPr>
        <p:spPr/>
        <p:txBody>
          <a:bodyPr/>
          <a:lstStyle/>
          <a:p>
            <a:fld id="{30FAD97A-EC20-474B-94A5-6E19C3C8C4FD}" type="datetime1">
              <a:rPr lang="en-US" smtClean="0"/>
              <a:t>5/16/2026</a:t>
            </a:fld>
            <a:endParaRPr lang="de-DE"/>
          </a:p>
        </p:txBody>
      </p:sp>
      <p:sp>
        <p:nvSpPr>
          <p:cNvPr id="12" name="Fußzeilenplatzhalter 11">
            <a:extLst>
              <a:ext uri="{FF2B5EF4-FFF2-40B4-BE49-F238E27FC236}">
                <a16:creationId xmlns:a16="http://schemas.microsoft.com/office/drawing/2014/main" id="{4EB6A644-B781-204A-B596-C757F42285F0}"/>
              </a:ext>
            </a:extLst>
          </p:cNvPr>
          <p:cNvSpPr>
            <a:spLocks noGrp="1"/>
          </p:cNvSpPr>
          <p:nvPr>
            <p:ph type="ftr" sz="quarter" idx="39"/>
          </p:nvPr>
        </p:nvSpPr>
        <p:spPr/>
        <p:txBody>
          <a:bodyPr/>
          <a:lstStyle/>
          <a:p>
            <a:r>
              <a:rPr lang="en-US">
                <a:solidFill>
                  <a:srgbClr val="000000"/>
                </a:solidFill>
              </a:rPr>
              <a:t>Topic/Title of the presentation</a:t>
            </a:r>
            <a:endParaRPr lang="de-DE"/>
          </a:p>
        </p:txBody>
      </p:sp>
      <p:sp>
        <p:nvSpPr>
          <p:cNvPr id="13" name="Foliennummernplatzhalter 12">
            <a:extLst>
              <a:ext uri="{FF2B5EF4-FFF2-40B4-BE49-F238E27FC236}">
                <a16:creationId xmlns:a16="http://schemas.microsoft.com/office/drawing/2014/main" id="{B5A811A7-0CE7-1440-AEA9-BF04AB6B59F2}"/>
              </a:ext>
            </a:extLst>
          </p:cNvPr>
          <p:cNvSpPr>
            <a:spLocks noGrp="1"/>
          </p:cNvSpPr>
          <p:nvPr>
            <p:ph type="sldNum" sz="quarter" idx="40"/>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
        <p:nvSpPr>
          <p:cNvPr id="10" name="Textplatzhalter 8">
            <a:extLst>
              <a:ext uri="{FF2B5EF4-FFF2-40B4-BE49-F238E27FC236}">
                <a16:creationId xmlns:a16="http://schemas.microsoft.com/office/drawing/2014/main" id="{33AD8913-F9C1-1B47-8E79-2DD943DF3944}"/>
              </a:ext>
            </a:extLst>
          </p:cNvPr>
          <p:cNvSpPr>
            <a:spLocks noGrp="1"/>
          </p:cNvSpPr>
          <p:nvPr>
            <p:ph type="body" sz="quarter" idx="18" hasCustomPrompt="1"/>
          </p:nvPr>
        </p:nvSpPr>
        <p:spPr>
          <a:xfrm>
            <a:off x="234000" y="1699200"/>
            <a:ext cx="8640000" cy="4932000"/>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0" tIns="72000" rIns="144000"/>
          <a:lstStyle>
            <a:lvl1pPr marL="4762" indent="0">
              <a:lnSpc>
                <a:spcPct val="100000"/>
              </a:lnSpc>
              <a:buSzPct val="70000"/>
              <a:buFont typeface="Arial" panose="020B0604020202020204" pitchFamily="34" charset="0"/>
              <a:buNone/>
              <a:tabLst/>
              <a:defRPr sz="1900"/>
            </a:lvl1pPr>
            <a:lvl2pPr marL="177800" indent="-173038">
              <a:lnSpc>
                <a:spcPct val="100000"/>
              </a:lnSpc>
              <a:buSzPct val="100000"/>
              <a:buFont typeface="Arial" panose="020B0604020202020204" pitchFamily="34" charset="0"/>
              <a:buChar char="•"/>
              <a:tabLst/>
              <a:defRPr sz="1900"/>
            </a:lvl2pPr>
            <a:lvl3pPr marL="177800" indent="-173038">
              <a:lnSpc>
                <a:spcPct val="100000"/>
              </a:lnSpc>
              <a:buSzPct val="70000"/>
              <a:buFont typeface="Arial" panose="020B0604020202020204" pitchFamily="34" charset="0"/>
              <a:buChar char="•"/>
              <a:tabLst/>
              <a:defRPr sz="1900"/>
            </a:lvl3pPr>
            <a:lvl4pPr marL="177800" indent="-173038">
              <a:lnSpc>
                <a:spcPct val="100000"/>
              </a:lnSpc>
              <a:buSzPct val="100000"/>
              <a:buFont typeface="Arial" panose="020B0604020202020204" pitchFamily="34" charset="0"/>
              <a:buChar char="•"/>
              <a:tabLst/>
              <a:defRPr sz="1900"/>
            </a:lvl4pPr>
            <a:lvl5pPr marL="177800" indent="-173038">
              <a:lnSpc>
                <a:spcPct val="100000"/>
              </a:lnSpc>
              <a:buSzPct val="100000"/>
              <a:buFont typeface="Arial" panose="020B0604020202020204" pitchFamily="34" charset="0"/>
              <a:buChar char="•"/>
              <a:tabLst/>
              <a:defRPr sz="1900"/>
            </a:lvl5pPr>
          </a:lstStyle>
          <a:p>
            <a:pPr lvl="0"/>
            <a:r>
              <a:rPr lang="en-US" noProof="0" dirty="0"/>
              <a:t>Size 1 of running text, Arial 19pt: Use this text size for normal text volumes. Use this text size for normal text volumes. Use this text size for normal text volumes. Use this text size for normal text volumes. Use this text size for normal text volumes.</a:t>
            </a:r>
          </a:p>
          <a:p>
            <a:pPr lvl="0"/>
            <a:endParaRPr lang="en-US" noProof="0" dirty="0"/>
          </a:p>
          <a:p>
            <a:pPr lvl="1"/>
            <a:r>
              <a:rPr lang="en-US" noProof="0" dirty="0"/>
              <a:t>Second level. Size 1 of running text, Arial 19pt: Use this text size for normal text volumes. </a:t>
            </a:r>
          </a:p>
          <a:p>
            <a:pPr lvl="1"/>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0989968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5_Text_Aufzählung-gelb">
    <p:bg>
      <p:bgPr>
        <a:solidFill>
          <a:schemeClr val="bg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96E86E0-CEE7-1243-85F9-E4C4E296CBC5}"/>
              </a:ext>
            </a:extLst>
          </p:cNvPr>
          <p:cNvSpPr>
            <a:spLocks noGrp="1"/>
          </p:cNvSpPr>
          <p:nvPr>
            <p:ph type="title" hasCustomPrompt="1"/>
          </p:nvPr>
        </p:nvSpPr>
        <p:spPr/>
        <p:txBody>
          <a:bodyPr/>
          <a:lstStyle/>
          <a:p>
            <a:r>
              <a:rPr lang="en-US" noProof="0" dirty="0"/>
              <a:t>Edit format of master slide</a:t>
            </a:r>
            <a:endParaRPr lang="de-DE" dirty="0"/>
          </a:p>
        </p:txBody>
      </p:sp>
      <p:sp>
        <p:nvSpPr>
          <p:cNvPr id="10" name="Textplatzhalter 8">
            <a:extLst>
              <a:ext uri="{FF2B5EF4-FFF2-40B4-BE49-F238E27FC236}">
                <a16:creationId xmlns:a16="http://schemas.microsoft.com/office/drawing/2014/main" id="{9A50D94B-2A53-AF49-95C9-4D440D6221CA}"/>
              </a:ext>
            </a:extLst>
          </p:cNvPr>
          <p:cNvSpPr>
            <a:spLocks noGrp="1"/>
          </p:cNvSpPr>
          <p:nvPr>
            <p:ph type="body" sz="quarter" idx="18" hasCustomPrompt="1"/>
          </p:nvPr>
        </p:nvSpPr>
        <p:spPr>
          <a:xfrm>
            <a:off x="234000" y="1699200"/>
            <a:ext cx="8640000" cy="4932000"/>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0" tIns="72000" rIns="144000"/>
          <a:lstStyle>
            <a:lvl1pPr marL="177800" indent="-173038">
              <a:lnSpc>
                <a:spcPct val="100000"/>
              </a:lnSpc>
              <a:buSzPct val="100000"/>
              <a:buFont typeface="Arial" panose="020B0604020202020204" pitchFamily="34" charset="0"/>
              <a:buChar char="•"/>
              <a:tabLst/>
              <a:defRPr sz="1900"/>
            </a:lvl1pPr>
            <a:lvl2pPr marL="685800" indent="-169200">
              <a:lnSpc>
                <a:spcPct val="100000"/>
              </a:lnSpc>
              <a:buSzPct val="100000"/>
              <a:buFont typeface="Arial" panose="020B0604020202020204" pitchFamily="34" charset="0"/>
              <a:buChar char="•"/>
              <a:defRPr sz="1900"/>
            </a:lvl2pPr>
            <a:lvl3pPr marL="1143000" indent="-169200">
              <a:lnSpc>
                <a:spcPct val="100000"/>
              </a:lnSpc>
              <a:buSzPct val="100000"/>
              <a:buFont typeface="Arial" panose="020B0604020202020204" pitchFamily="34" charset="0"/>
              <a:buChar char="•"/>
              <a:defRPr sz="1900"/>
            </a:lvl3pPr>
            <a:lvl4pPr marL="1600200" indent="-169200">
              <a:lnSpc>
                <a:spcPct val="100000"/>
              </a:lnSpc>
              <a:buSzPct val="100000"/>
              <a:buFont typeface="Arial" panose="020B0604020202020204" pitchFamily="34" charset="0"/>
              <a:buChar char="•"/>
              <a:defRPr sz="1900"/>
            </a:lvl4pPr>
            <a:lvl5pPr marL="2057400" indent="-169200">
              <a:lnSpc>
                <a:spcPct val="100000"/>
              </a:lnSpc>
              <a:buSzPct val="100000"/>
              <a:buFont typeface="Arial" panose="020B0604020202020204" pitchFamily="34" charset="0"/>
              <a:buChar char="•"/>
              <a:defRPr sz="1900"/>
            </a:lvl5pPr>
          </a:lstStyle>
          <a:p>
            <a:pPr lvl="0"/>
            <a:r>
              <a:rPr lang="en-US" noProof="0" dirty="0"/>
              <a:t>List, Arial 19pt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platzhalter 7">
            <a:extLst>
              <a:ext uri="{FF2B5EF4-FFF2-40B4-BE49-F238E27FC236}">
                <a16:creationId xmlns:a16="http://schemas.microsoft.com/office/drawing/2014/main" id="{DC46655D-778A-5C4C-B0CC-7B2ECD3FA9D6}"/>
              </a:ext>
            </a:extLst>
          </p:cNvPr>
          <p:cNvSpPr>
            <a:spLocks noGrp="1"/>
          </p:cNvSpPr>
          <p:nvPr>
            <p:ph type="body" sz="quarter" idx="32" hasCustomPrompt="1"/>
          </p:nvPr>
        </p:nvSpPr>
        <p:spPr>
          <a:xfrm>
            <a:off x="237431" y="441325"/>
            <a:ext cx="7382569" cy="1008063"/>
          </a:xfrm>
        </p:spPr>
        <p:txBody>
          <a:bodyPr/>
          <a:lstStyle/>
          <a:p>
            <a:pPr lvl="0"/>
            <a:r>
              <a:rPr lang="en-US" noProof="0" dirty="0"/>
              <a:t>Headline</a:t>
            </a:r>
          </a:p>
        </p:txBody>
      </p:sp>
      <p:sp>
        <p:nvSpPr>
          <p:cNvPr id="7" name="Datumsplatzhalter 6">
            <a:extLst>
              <a:ext uri="{FF2B5EF4-FFF2-40B4-BE49-F238E27FC236}">
                <a16:creationId xmlns:a16="http://schemas.microsoft.com/office/drawing/2014/main" id="{90E63A71-16A5-5B45-96C8-06B3CC54F7C7}"/>
              </a:ext>
            </a:extLst>
          </p:cNvPr>
          <p:cNvSpPr>
            <a:spLocks noGrp="1"/>
          </p:cNvSpPr>
          <p:nvPr>
            <p:ph type="dt" sz="half" idx="33"/>
          </p:nvPr>
        </p:nvSpPr>
        <p:spPr/>
        <p:txBody>
          <a:bodyPr/>
          <a:lstStyle/>
          <a:p>
            <a:fld id="{AC54E32E-A50C-4DD5-A428-D93A9BBE785E}" type="datetime1">
              <a:rPr lang="en-US" smtClean="0"/>
              <a:t>5/16/2026</a:t>
            </a:fld>
            <a:endParaRPr lang="de-DE"/>
          </a:p>
        </p:txBody>
      </p:sp>
      <p:sp>
        <p:nvSpPr>
          <p:cNvPr id="9" name="Fußzeilenplatzhalter 8">
            <a:extLst>
              <a:ext uri="{FF2B5EF4-FFF2-40B4-BE49-F238E27FC236}">
                <a16:creationId xmlns:a16="http://schemas.microsoft.com/office/drawing/2014/main" id="{467EB66B-16B8-1044-A420-09C627784663}"/>
              </a:ext>
            </a:extLst>
          </p:cNvPr>
          <p:cNvSpPr>
            <a:spLocks noGrp="1"/>
          </p:cNvSpPr>
          <p:nvPr>
            <p:ph type="ftr" sz="quarter" idx="34"/>
          </p:nvPr>
        </p:nvSpPr>
        <p:spPr/>
        <p:txBody>
          <a:bodyPr/>
          <a:lstStyle/>
          <a:p>
            <a:r>
              <a:rPr lang="en-US">
                <a:solidFill>
                  <a:srgbClr val="000000"/>
                </a:solidFill>
              </a:rPr>
              <a:t>Topic/Title of the presentation</a:t>
            </a:r>
            <a:endParaRPr lang="de-DE"/>
          </a:p>
        </p:txBody>
      </p:sp>
      <p:sp>
        <p:nvSpPr>
          <p:cNvPr id="13" name="Foliennummernplatzhalter 12">
            <a:extLst>
              <a:ext uri="{FF2B5EF4-FFF2-40B4-BE49-F238E27FC236}">
                <a16:creationId xmlns:a16="http://schemas.microsoft.com/office/drawing/2014/main" id="{261239DD-BAB3-B042-9941-EE89B2F8C619}"/>
              </a:ext>
            </a:extLst>
          </p:cNvPr>
          <p:cNvSpPr>
            <a:spLocks noGrp="1"/>
          </p:cNvSpPr>
          <p:nvPr>
            <p:ph type="sldNum" sz="quarter" idx="35"/>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2370160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Objekte_gelb">
    <p:bg>
      <p:bgPr>
        <a:solidFill>
          <a:schemeClr val="bg2"/>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BB1F8AEC-0A34-6D41-9979-B0271A439506}"/>
              </a:ext>
            </a:extLst>
          </p:cNvPr>
          <p:cNvSpPr>
            <a:spLocks noGrp="1"/>
          </p:cNvSpPr>
          <p:nvPr>
            <p:ph type="body" sz="quarter" idx="32" hasCustomPrompt="1"/>
          </p:nvPr>
        </p:nvSpPr>
        <p:spPr>
          <a:xfrm>
            <a:off x="237431" y="441325"/>
            <a:ext cx="7382569" cy="1008063"/>
          </a:xfrm>
        </p:spPr>
        <p:txBody>
          <a:bodyPr/>
          <a:lstStyle/>
          <a:p>
            <a:pPr lvl="0"/>
            <a:r>
              <a:rPr lang="en-US" noProof="0" dirty="0"/>
              <a:t>Headline</a:t>
            </a:r>
          </a:p>
        </p:txBody>
      </p:sp>
      <p:sp>
        <p:nvSpPr>
          <p:cNvPr id="4" name="Titel 3">
            <a:extLst>
              <a:ext uri="{FF2B5EF4-FFF2-40B4-BE49-F238E27FC236}">
                <a16:creationId xmlns:a16="http://schemas.microsoft.com/office/drawing/2014/main" id="{4587EEA7-AED1-8941-B4FE-C61242121335}"/>
              </a:ext>
            </a:extLst>
          </p:cNvPr>
          <p:cNvSpPr>
            <a:spLocks noGrp="1"/>
          </p:cNvSpPr>
          <p:nvPr>
            <p:ph type="title" hasCustomPrompt="1"/>
          </p:nvPr>
        </p:nvSpPr>
        <p:spPr/>
        <p:txBody>
          <a:bodyPr/>
          <a:lstStyle/>
          <a:p>
            <a:r>
              <a:rPr lang="en-US" noProof="0" dirty="0"/>
              <a:t>Edit format of master slide</a:t>
            </a:r>
            <a:endParaRPr lang="de-DE" dirty="0"/>
          </a:p>
        </p:txBody>
      </p:sp>
      <p:sp>
        <p:nvSpPr>
          <p:cNvPr id="3" name="Inhaltsplatzhalter 2">
            <a:extLst>
              <a:ext uri="{FF2B5EF4-FFF2-40B4-BE49-F238E27FC236}">
                <a16:creationId xmlns:a16="http://schemas.microsoft.com/office/drawing/2014/main" id="{79EC4B3A-5733-0B41-85A3-A099AEE0F859}"/>
              </a:ext>
            </a:extLst>
          </p:cNvPr>
          <p:cNvSpPr>
            <a:spLocks noGrp="1"/>
          </p:cNvSpPr>
          <p:nvPr>
            <p:ph sz="quarter" idx="37" hasCustomPrompt="1"/>
          </p:nvPr>
        </p:nvSpPr>
        <p:spPr>
          <a:xfrm>
            <a:off x="234000" y="1700213"/>
            <a:ext cx="9864000" cy="4932362"/>
          </a:xfrm>
        </p:spPr>
        <p:txBody>
          <a:bodyPr tIns="18000"/>
          <a:lstStyle>
            <a:lvl1pPr>
              <a:defRPr sz="1900">
                <a:latin typeface="+mn-lt"/>
              </a:defRPr>
            </a:lvl1pPr>
          </a:lstStyle>
          <a:p>
            <a:pPr lvl="0"/>
            <a:r>
              <a:rPr lang="en-US" noProof="0" dirty="0"/>
              <a:t>Object (diagram, table, etc.)</a:t>
            </a:r>
          </a:p>
        </p:txBody>
      </p:sp>
      <p:sp>
        <p:nvSpPr>
          <p:cNvPr id="11" name="Datumsplatzhalter 10">
            <a:extLst>
              <a:ext uri="{FF2B5EF4-FFF2-40B4-BE49-F238E27FC236}">
                <a16:creationId xmlns:a16="http://schemas.microsoft.com/office/drawing/2014/main" id="{3962B637-0454-214E-A235-1130DD35FDD7}"/>
              </a:ext>
            </a:extLst>
          </p:cNvPr>
          <p:cNvSpPr>
            <a:spLocks noGrp="1"/>
          </p:cNvSpPr>
          <p:nvPr>
            <p:ph type="dt" sz="half" idx="38"/>
          </p:nvPr>
        </p:nvSpPr>
        <p:spPr/>
        <p:txBody>
          <a:bodyPr/>
          <a:lstStyle/>
          <a:p>
            <a:fld id="{CBAC178B-6178-4F99-B2C7-F8CBA7309B5D}" type="datetime1">
              <a:rPr lang="en-US" smtClean="0"/>
              <a:t>5/16/2026</a:t>
            </a:fld>
            <a:endParaRPr lang="de-DE"/>
          </a:p>
        </p:txBody>
      </p:sp>
      <p:sp>
        <p:nvSpPr>
          <p:cNvPr id="12" name="Fußzeilenplatzhalter 11">
            <a:extLst>
              <a:ext uri="{FF2B5EF4-FFF2-40B4-BE49-F238E27FC236}">
                <a16:creationId xmlns:a16="http://schemas.microsoft.com/office/drawing/2014/main" id="{2BA2AF7E-B44E-9645-A8C6-B682C080AD68}"/>
              </a:ext>
            </a:extLst>
          </p:cNvPr>
          <p:cNvSpPr>
            <a:spLocks noGrp="1"/>
          </p:cNvSpPr>
          <p:nvPr>
            <p:ph type="ftr" sz="quarter" idx="39"/>
          </p:nvPr>
        </p:nvSpPr>
        <p:spPr/>
        <p:txBody>
          <a:bodyPr/>
          <a:lstStyle/>
          <a:p>
            <a:r>
              <a:rPr lang="en-US">
                <a:solidFill>
                  <a:srgbClr val="000000"/>
                </a:solidFill>
              </a:rPr>
              <a:t>Topic/Title of the presentation</a:t>
            </a:r>
            <a:endParaRPr lang="de-DE"/>
          </a:p>
        </p:txBody>
      </p:sp>
      <p:sp>
        <p:nvSpPr>
          <p:cNvPr id="13" name="Foliennummernplatzhalter 12">
            <a:extLst>
              <a:ext uri="{FF2B5EF4-FFF2-40B4-BE49-F238E27FC236}">
                <a16:creationId xmlns:a16="http://schemas.microsoft.com/office/drawing/2014/main" id="{0672CBD9-99A1-1F48-A479-57019EC6E83B}"/>
              </a:ext>
            </a:extLst>
          </p:cNvPr>
          <p:cNvSpPr>
            <a:spLocks noGrp="1"/>
          </p:cNvSpPr>
          <p:nvPr>
            <p:ph type="sldNum" sz="quarter" idx="40"/>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26519796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7_Text_Bild mit Bildunterschrift">
    <p:spTree>
      <p:nvGrpSpPr>
        <p:cNvPr id="1" name=""/>
        <p:cNvGrpSpPr/>
        <p:nvPr/>
      </p:nvGrpSpPr>
      <p:grpSpPr>
        <a:xfrm>
          <a:off x="0" y="0"/>
          <a:ext cx="0" cy="0"/>
          <a:chOff x="0" y="0"/>
          <a:chExt cx="0" cy="0"/>
        </a:xfrm>
      </p:grpSpPr>
      <p:sp>
        <p:nvSpPr>
          <p:cNvPr id="5" name="Bildplatzhalter 4"/>
          <p:cNvSpPr>
            <a:spLocks noGrp="1"/>
          </p:cNvSpPr>
          <p:nvPr>
            <p:ph type="pic" sz="quarter" idx="24" hasCustomPrompt="1"/>
          </p:nvPr>
        </p:nvSpPr>
        <p:spPr>
          <a:xfrm>
            <a:off x="7620681" y="1700213"/>
            <a:ext cx="2471057" cy="2449512"/>
          </a:xfrm>
          <a:prstGeom prst="rect">
            <a:avLst/>
          </a:prstGeom>
          <a:noFill/>
        </p:spPr>
        <p:txBody>
          <a:bodyPr/>
          <a:lstStyle>
            <a:lvl1pPr marL="0" indent="0">
              <a:buFont typeface="Arial" panose="020B0604020202020204" pitchFamily="34" charset="0"/>
              <a:buNone/>
              <a:defRPr baseline="0"/>
            </a:lvl1pPr>
          </a:lstStyle>
          <a:p>
            <a:pPr lvl="0"/>
            <a:r>
              <a:rPr lang="en-US" noProof="0" dirty="0"/>
              <a:t>Add image by clicking on icon</a:t>
            </a:r>
          </a:p>
        </p:txBody>
      </p:sp>
      <p:sp>
        <p:nvSpPr>
          <p:cNvPr id="20" name="Textplatzhalter 19">
            <a:extLst>
              <a:ext uri="{FF2B5EF4-FFF2-40B4-BE49-F238E27FC236}">
                <a16:creationId xmlns:a16="http://schemas.microsoft.com/office/drawing/2014/main" id="{250DF243-8874-E54D-B96E-A496104A728F}"/>
              </a:ext>
            </a:extLst>
          </p:cNvPr>
          <p:cNvSpPr>
            <a:spLocks noGrp="1"/>
          </p:cNvSpPr>
          <p:nvPr>
            <p:ph type="body" sz="quarter" idx="28" hasCustomPrompt="1"/>
          </p:nvPr>
        </p:nvSpPr>
        <p:spPr>
          <a:xfrm>
            <a:off x="7620681" y="4155847"/>
            <a:ext cx="2471058" cy="2476726"/>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72000" rIns="36000"/>
          <a:lstStyle>
            <a:lvl1pPr marL="0" indent="0">
              <a:lnSpc>
                <a:spcPct val="100000"/>
              </a:lnSpc>
              <a:buFontTx/>
              <a:buNone/>
              <a:defRPr sz="900" b="0"/>
            </a:lvl1pPr>
          </a:lstStyle>
          <a:p>
            <a:pPr lvl="0"/>
            <a:r>
              <a:rPr lang="en-US" noProof="0" dirty="0"/>
              <a:t>Caption 9pt</a:t>
            </a:r>
          </a:p>
        </p:txBody>
      </p:sp>
      <p:sp>
        <p:nvSpPr>
          <p:cNvPr id="8" name="Textplatzhalter 7">
            <a:extLst>
              <a:ext uri="{FF2B5EF4-FFF2-40B4-BE49-F238E27FC236}">
                <a16:creationId xmlns:a16="http://schemas.microsoft.com/office/drawing/2014/main" id="{8C11777D-BD41-C347-85FC-8B8CF286D5E6}"/>
              </a:ext>
            </a:extLst>
          </p:cNvPr>
          <p:cNvSpPr>
            <a:spLocks noGrp="1"/>
          </p:cNvSpPr>
          <p:nvPr>
            <p:ph type="body" sz="quarter" idx="32" hasCustomPrompt="1"/>
          </p:nvPr>
        </p:nvSpPr>
        <p:spPr>
          <a:xfrm>
            <a:off x="234829" y="441325"/>
            <a:ext cx="7382570" cy="1008063"/>
          </a:xfrm>
        </p:spPr>
        <p:txBody>
          <a:bodyPr/>
          <a:lstStyle/>
          <a:p>
            <a:pPr lvl="0"/>
            <a:r>
              <a:rPr lang="en-US" noProof="0" dirty="0"/>
              <a:t>Headline</a:t>
            </a:r>
          </a:p>
        </p:txBody>
      </p:sp>
      <p:sp>
        <p:nvSpPr>
          <p:cNvPr id="7" name="Textplatzhalter 6">
            <a:extLst>
              <a:ext uri="{FF2B5EF4-FFF2-40B4-BE49-F238E27FC236}">
                <a16:creationId xmlns:a16="http://schemas.microsoft.com/office/drawing/2014/main" id="{C989F5A7-F78E-FC48-9FE1-31773E24992F}"/>
              </a:ext>
            </a:extLst>
          </p:cNvPr>
          <p:cNvSpPr>
            <a:spLocks noGrp="1"/>
          </p:cNvSpPr>
          <p:nvPr>
            <p:ph type="body" sz="quarter" idx="36" hasCustomPrompt="1"/>
          </p:nvPr>
        </p:nvSpPr>
        <p:spPr>
          <a:xfrm>
            <a:off x="234000" y="1699200"/>
            <a:ext cx="7382569" cy="4932362"/>
          </a:xfrm>
        </p:spPr>
        <p:txBody>
          <a:bodyPr/>
          <a:lstStyle>
            <a:lvl1pPr marL="3600" indent="0">
              <a:lnSpc>
                <a:spcPct val="100000"/>
              </a:lnSpc>
              <a:spcBef>
                <a:spcPts val="500"/>
              </a:spcBef>
              <a:buSzPct val="100000"/>
              <a:buFont typeface="Arial" panose="020B0604020202020204" pitchFamily="34" charset="0"/>
              <a:buNone/>
              <a:defRPr lang="de-DE" sz="1400" kern="0" baseline="0" dirty="0">
                <a:solidFill>
                  <a:schemeClr val="tx1"/>
                </a:solidFill>
                <a:latin typeface="+mn-lt"/>
                <a:ea typeface="+mn-ea"/>
                <a:cs typeface="+mn-cs"/>
              </a:defRPr>
            </a:lvl1pPr>
            <a:lvl2pPr marL="179388" indent="-174625">
              <a:lnSpc>
                <a:spcPct val="100000"/>
              </a:lnSpc>
              <a:buSzPct val="100000"/>
              <a:tabLst/>
              <a:defRPr sz="1400">
                <a:latin typeface="+mn-lt"/>
              </a:defRPr>
            </a:lvl2pPr>
            <a:lvl3pPr marL="179388" indent="-174625">
              <a:lnSpc>
                <a:spcPct val="100000"/>
              </a:lnSpc>
              <a:buSzPct val="100000"/>
              <a:tabLst/>
              <a:defRPr sz="1400">
                <a:latin typeface="+mn-lt"/>
              </a:defRPr>
            </a:lvl3pPr>
            <a:lvl4pPr marL="179388" indent="-174625">
              <a:lnSpc>
                <a:spcPct val="100000"/>
              </a:lnSpc>
              <a:buSzPct val="100000"/>
              <a:tabLst/>
              <a:defRPr sz="1400">
                <a:latin typeface="+mn-lt"/>
              </a:defRPr>
            </a:lvl4pPr>
            <a:lvl5pPr marL="179388" indent="-174625">
              <a:lnSpc>
                <a:spcPct val="100000"/>
              </a:lnSpc>
              <a:buSzPct val="100000"/>
              <a:tabLst/>
              <a:defRPr sz="1400">
                <a:latin typeface="+mn-lt"/>
              </a:defRPr>
            </a:lvl5pPr>
          </a:lstStyle>
          <a:p>
            <a:pPr lvl="0"/>
            <a:r>
              <a:rPr lang="en-US" noProof="0" dirty="0"/>
              <a:t>Edit text format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BAEA8134-A88D-B849-A668-066E2F25C75B}"/>
              </a:ext>
            </a:extLst>
          </p:cNvPr>
          <p:cNvSpPr>
            <a:spLocks noGrp="1"/>
          </p:cNvSpPr>
          <p:nvPr>
            <p:ph type="title" hasCustomPrompt="1"/>
          </p:nvPr>
        </p:nvSpPr>
        <p:spPr/>
        <p:txBody>
          <a:bodyPr/>
          <a:lstStyle/>
          <a:p>
            <a:r>
              <a:rPr lang="en-US" noProof="0" dirty="0"/>
              <a:t>Edit format of master slide</a:t>
            </a:r>
            <a:endParaRPr lang="de-DE" dirty="0"/>
          </a:p>
        </p:txBody>
      </p:sp>
      <p:sp>
        <p:nvSpPr>
          <p:cNvPr id="9" name="Datumsplatzhalter 8">
            <a:extLst>
              <a:ext uri="{FF2B5EF4-FFF2-40B4-BE49-F238E27FC236}">
                <a16:creationId xmlns:a16="http://schemas.microsoft.com/office/drawing/2014/main" id="{1C0515AC-4F48-6445-8E37-F1A29D2C81EE}"/>
              </a:ext>
            </a:extLst>
          </p:cNvPr>
          <p:cNvSpPr>
            <a:spLocks noGrp="1"/>
          </p:cNvSpPr>
          <p:nvPr>
            <p:ph type="dt" sz="half" idx="37"/>
          </p:nvPr>
        </p:nvSpPr>
        <p:spPr/>
        <p:txBody>
          <a:bodyPr/>
          <a:lstStyle/>
          <a:p>
            <a:fld id="{2FD82C58-6B14-4237-AE15-7468697036F1}" type="datetime1">
              <a:rPr lang="en-US" smtClean="0"/>
              <a:t>5/16/2026</a:t>
            </a:fld>
            <a:endParaRPr lang="de-DE"/>
          </a:p>
        </p:txBody>
      </p:sp>
      <p:sp>
        <p:nvSpPr>
          <p:cNvPr id="10" name="Fußzeilenplatzhalter 9">
            <a:extLst>
              <a:ext uri="{FF2B5EF4-FFF2-40B4-BE49-F238E27FC236}">
                <a16:creationId xmlns:a16="http://schemas.microsoft.com/office/drawing/2014/main" id="{E98937A2-AD3B-554A-AB0B-D3AA9B8C7007}"/>
              </a:ext>
            </a:extLst>
          </p:cNvPr>
          <p:cNvSpPr>
            <a:spLocks noGrp="1"/>
          </p:cNvSpPr>
          <p:nvPr>
            <p:ph type="ftr" sz="quarter" idx="38"/>
          </p:nvPr>
        </p:nvSpPr>
        <p:spPr/>
        <p:txBody>
          <a:bodyPr/>
          <a:lstStyle/>
          <a:p>
            <a:r>
              <a:rPr lang="en-US">
                <a:solidFill>
                  <a:srgbClr val="000000"/>
                </a:solidFill>
              </a:rPr>
              <a:t>Topic/Title of the presentation</a:t>
            </a:r>
            <a:endParaRPr lang="de-DE"/>
          </a:p>
        </p:txBody>
      </p:sp>
      <p:sp>
        <p:nvSpPr>
          <p:cNvPr id="11" name="Foliennummernplatzhalter 10">
            <a:extLst>
              <a:ext uri="{FF2B5EF4-FFF2-40B4-BE49-F238E27FC236}">
                <a16:creationId xmlns:a16="http://schemas.microsoft.com/office/drawing/2014/main" id="{F28AA10A-C2A5-884B-ADEC-D149677B51B2}"/>
              </a:ext>
            </a:extLst>
          </p:cNvPr>
          <p:cNvSpPr>
            <a:spLocks noGrp="1"/>
          </p:cNvSpPr>
          <p:nvPr>
            <p:ph type="sldNum" sz="quarter" idx="39"/>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211088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Titelfolie">
    <p:bg>
      <p:bgPr>
        <a:solidFill>
          <a:schemeClr val="bg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47961C6-0A1D-9549-821E-B8473F30AB7C}"/>
              </a:ext>
            </a:extLst>
          </p:cNvPr>
          <p:cNvSpPr/>
          <p:nvPr userDrawn="1"/>
        </p:nvSpPr>
        <p:spPr bwMode="auto">
          <a:xfrm>
            <a:off x="0" y="0"/>
            <a:ext cx="10091738" cy="6858000"/>
          </a:xfrm>
          <a:prstGeom prst="rect">
            <a:avLst/>
          </a:prstGeom>
          <a:solidFill>
            <a:srgbClr val="FFDD00"/>
          </a:solidFill>
          <a:ln>
            <a:noFill/>
          </a:ln>
          <a:effectLst/>
        </p:spPr>
        <p:txBody>
          <a:bodyPr wrap="none" rtlCol="0" anchor="ctr"/>
          <a:lstStyle/>
          <a:p>
            <a:pPr algn="ctr" eaLnBrk="1" fontAlgn="auto" hangingPunct="1">
              <a:spcBef>
                <a:spcPts val="0"/>
              </a:spcBef>
              <a:spcAft>
                <a:spcPts val="0"/>
              </a:spcAft>
            </a:pPr>
            <a:endParaRPr lang="en-US" dirty="0"/>
          </a:p>
        </p:txBody>
      </p:sp>
      <p:pic>
        <p:nvPicPr>
          <p:cNvPr id="12" name="Grafik 11" descr="Ein Bild, das Text enthält.&#10;&#10;Automatisch generierte Beschreibung">
            <a:extLst>
              <a:ext uri="{FF2B5EF4-FFF2-40B4-BE49-F238E27FC236}">
                <a16:creationId xmlns:a16="http://schemas.microsoft.com/office/drawing/2014/main" id="{D1C59215-8469-8A43-8541-A5B2A933E7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78170" y="1747750"/>
            <a:ext cx="3780312" cy="4633819"/>
          </a:xfrm>
          <a:prstGeom prst="rect">
            <a:avLst/>
          </a:prstGeom>
        </p:spPr>
      </p:pic>
      <p:sp>
        <p:nvSpPr>
          <p:cNvPr id="20" name="Textplatzhalter 15">
            <a:extLst>
              <a:ext uri="{FF2B5EF4-FFF2-40B4-BE49-F238E27FC236}">
                <a16:creationId xmlns:a16="http://schemas.microsoft.com/office/drawing/2014/main" id="{006B716E-FACB-7D49-9C51-B61888E2C49D}"/>
              </a:ext>
            </a:extLst>
          </p:cNvPr>
          <p:cNvSpPr>
            <a:spLocks noGrp="1"/>
          </p:cNvSpPr>
          <p:nvPr>
            <p:ph type="body" sz="quarter" idx="10" hasCustomPrompt="1"/>
          </p:nvPr>
        </p:nvSpPr>
        <p:spPr>
          <a:xfrm>
            <a:off x="234000" y="4149725"/>
            <a:ext cx="7374888" cy="2482850"/>
          </a:xfrm>
          <a:prstGeom prst="rect">
            <a:avLst/>
          </a:prstGeom>
        </p:spPr>
        <p:txBody>
          <a:bodyPr lIns="0" tIns="0"/>
          <a:lstStyle>
            <a:lvl1pPr marL="0" indent="0">
              <a:spcBef>
                <a:spcPts val="500"/>
              </a:spcBef>
              <a:buFontTx/>
              <a:buNone/>
              <a:defRPr sz="1900">
                <a:latin typeface="+mn-lt"/>
              </a:defRPr>
            </a:lvl1pPr>
            <a:lvl2pPr marL="457200" indent="0">
              <a:buFontTx/>
              <a:buNone/>
              <a:defRPr sz="2800">
                <a:latin typeface="+mn-lt"/>
              </a:defRPr>
            </a:lvl2pPr>
            <a:lvl3pPr marL="914400" indent="0">
              <a:buFontTx/>
              <a:buNone/>
              <a:defRPr sz="2800">
                <a:latin typeface="+mn-lt"/>
              </a:defRPr>
            </a:lvl3pPr>
            <a:lvl4pPr marL="1371600" indent="0">
              <a:buFontTx/>
              <a:buNone/>
              <a:defRPr sz="2800">
                <a:latin typeface="+mn-lt"/>
              </a:defRPr>
            </a:lvl4pPr>
            <a:lvl5pPr marL="1828800" indent="0">
              <a:buFontTx/>
              <a:buNone/>
              <a:defRPr sz="2800">
                <a:latin typeface="+mn-lt"/>
              </a:defRPr>
            </a:lvl5pPr>
          </a:lstStyle>
          <a:p>
            <a:pPr marL="0" marR="0" lvl="0" indent="0" algn="l" defTabSz="914400" rtl="0" eaLnBrk="1" fontAlgn="base" latinLnBrk="0" hangingPunct="1">
              <a:lnSpc>
                <a:spcPts val="3080"/>
              </a:lnSpc>
              <a:spcBef>
                <a:spcPts val="500"/>
              </a:spcBef>
              <a:spcAft>
                <a:spcPct val="0"/>
              </a:spcAft>
              <a:buClrTx/>
              <a:buSzTx/>
              <a:buFontTx/>
              <a:buNone/>
              <a:tabLst/>
              <a:defRPr/>
            </a:pPr>
            <a:r>
              <a:rPr lang="en-US" noProof="0" dirty="0"/>
              <a:t>Author </a:t>
            </a:r>
          </a:p>
          <a:p>
            <a:pPr lvl="0"/>
            <a:r>
              <a:rPr lang="en-US" dirty="0"/>
              <a:t> </a:t>
            </a:r>
          </a:p>
        </p:txBody>
      </p:sp>
      <p:sp>
        <p:nvSpPr>
          <p:cNvPr id="21" name="Textplatzhalter 3">
            <a:extLst>
              <a:ext uri="{FF2B5EF4-FFF2-40B4-BE49-F238E27FC236}">
                <a16:creationId xmlns:a16="http://schemas.microsoft.com/office/drawing/2014/main" id="{D5CA7C33-3107-F049-866B-0483AE2ABC13}"/>
              </a:ext>
            </a:extLst>
          </p:cNvPr>
          <p:cNvSpPr>
            <a:spLocks noGrp="1"/>
          </p:cNvSpPr>
          <p:nvPr>
            <p:ph type="body" sz="quarter" idx="11" hasCustomPrompt="1"/>
          </p:nvPr>
        </p:nvSpPr>
        <p:spPr>
          <a:xfrm>
            <a:off x="234000" y="1626777"/>
            <a:ext cx="6238875" cy="2491847"/>
          </a:xfrm>
          <a:prstGeom prst="rect">
            <a:avLst/>
          </a:prstGeom>
        </p:spPr>
        <p:txBody>
          <a:bodyPr lIns="0" tIns="0"/>
          <a:lstStyle>
            <a:lvl1pPr marL="0" marR="0" indent="0" algn="l" defTabSz="914400" rtl="0" eaLnBrk="1" fontAlgn="base" latinLnBrk="0" hangingPunct="1">
              <a:lnSpc>
                <a:spcPts val="4620"/>
              </a:lnSpc>
              <a:spcBef>
                <a:spcPts val="1000"/>
              </a:spcBef>
              <a:spcAft>
                <a:spcPct val="0"/>
              </a:spcAft>
              <a:buClrTx/>
              <a:buSzTx/>
              <a:buFontTx/>
              <a:buNone/>
              <a:tabLst/>
              <a:defRPr lang="de-DE" sz="4200" b="1" i="0" u="none" strike="noStrike" cap="all" baseline="0" smtClean="0">
                <a:effectLst/>
              </a:defRPr>
            </a:lvl1pPr>
          </a:lstStyle>
          <a:p>
            <a:pPr lvl="0"/>
            <a:r>
              <a:rPr lang="en-US" dirty="0"/>
              <a:t>LOREM IPSUM AMETARIO ES SIGNALE</a:t>
            </a:r>
          </a:p>
        </p:txBody>
      </p:sp>
      <p:sp>
        <p:nvSpPr>
          <p:cNvPr id="8" name="Titel 7">
            <a:extLst>
              <a:ext uri="{FF2B5EF4-FFF2-40B4-BE49-F238E27FC236}">
                <a16:creationId xmlns:a16="http://schemas.microsoft.com/office/drawing/2014/main" id="{4F3EC927-CDDA-D940-BBDE-3C95BF810B46}"/>
              </a:ext>
            </a:extLst>
          </p:cNvPr>
          <p:cNvSpPr>
            <a:spLocks noGrp="1"/>
          </p:cNvSpPr>
          <p:nvPr>
            <p:ph type="title" hasCustomPrompt="1"/>
          </p:nvPr>
        </p:nvSpPr>
        <p:spPr/>
        <p:txBody>
          <a:bodyPr/>
          <a:lstStyle/>
          <a:p>
            <a:r>
              <a:rPr lang="en-US" noProof="0" dirty="0"/>
              <a:t>Edit format of master slide</a:t>
            </a:r>
            <a:endParaRPr lang="en-US" dirty="0"/>
          </a:p>
        </p:txBody>
      </p:sp>
    </p:spTree>
    <p:extLst>
      <p:ext uri="{BB962C8B-B14F-4D97-AF65-F5344CB8AC3E}">
        <p14:creationId xmlns:p14="http://schemas.microsoft.com/office/powerpoint/2010/main" val="18466874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_Text-Doppelspalte-14pt">
    <p:bg>
      <p:bgPr>
        <a:solidFill>
          <a:schemeClr val="bg1"/>
        </a:solidFill>
        <a:effectLst/>
      </p:bgPr>
    </p:bg>
    <p:spTree>
      <p:nvGrpSpPr>
        <p:cNvPr id="1" name=""/>
        <p:cNvGrpSpPr/>
        <p:nvPr/>
      </p:nvGrpSpPr>
      <p:grpSpPr>
        <a:xfrm>
          <a:off x="0" y="0"/>
          <a:ext cx="0" cy="0"/>
          <a:chOff x="0" y="0"/>
          <a:chExt cx="0" cy="0"/>
        </a:xfrm>
      </p:grpSpPr>
      <p:sp>
        <p:nvSpPr>
          <p:cNvPr id="21" name="Inhaltsplatzhalter 2">
            <a:extLst>
              <a:ext uri="{FF2B5EF4-FFF2-40B4-BE49-F238E27FC236}">
                <a16:creationId xmlns:a16="http://schemas.microsoft.com/office/drawing/2014/main" id="{E89384FF-9599-4449-9E0D-A40E3FA569F7}"/>
              </a:ext>
            </a:extLst>
          </p:cNvPr>
          <p:cNvSpPr>
            <a:spLocks noGrp="1"/>
          </p:cNvSpPr>
          <p:nvPr>
            <p:ph sz="quarter" idx="23" hasCustomPrompt="1"/>
          </p:nvPr>
        </p:nvSpPr>
        <p:spPr>
          <a:xfrm>
            <a:off x="5158800" y="1699200"/>
            <a:ext cx="4932000" cy="4932000"/>
          </a:xfrm>
          <a:prstGeom prst="rect">
            <a:avLst/>
          </a:prstGeom>
        </p:spPr>
        <p:txBody>
          <a:bodyPr lIns="180000"/>
          <a:lstStyle>
            <a:lvl1pPr>
              <a:lnSpc>
                <a:spcPct val="100000"/>
              </a:lnSpc>
              <a:defRPr sz="1400"/>
            </a:lvl1pPr>
            <a:lvl2pPr marL="457200" indent="0">
              <a:lnSpc>
                <a:spcPct val="100000"/>
              </a:lnSpc>
              <a:buNone/>
              <a:defRPr sz="1400"/>
            </a:lvl2pPr>
            <a:lvl3pPr marL="914400" indent="0">
              <a:lnSpc>
                <a:spcPct val="100000"/>
              </a:lnSpc>
              <a:buNone/>
              <a:defRPr sz="1400"/>
            </a:lvl3pPr>
            <a:lvl4pPr marL="1371600" indent="0">
              <a:lnSpc>
                <a:spcPct val="100000"/>
              </a:lnSpc>
              <a:buNone/>
              <a:defRPr sz="1400"/>
            </a:lvl4pPr>
            <a:lvl5pPr marL="1828800" indent="0">
              <a:lnSpc>
                <a:spcPct val="100000"/>
              </a:lnSpc>
              <a:buNone/>
              <a:defRPr sz="1400"/>
            </a:lvl5pPr>
          </a:lstStyle>
          <a:p>
            <a:pPr lvl="0"/>
            <a:r>
              <a:rPr lang="en-US" noProof="0" dirty="0"/>
              <a:t>Edit master text format</a:t>
            </a:r>
            <a:br>
              <a:rPr lang="en-US" noProof="0" dirty="0"/>
            </a:br>
            <a:endParaRPr lang="en-US" noProof="0" dirty="0"/>
          </a:p>
        </p:txBody>
      </p:sp>
      <p:sp>
        <p:nvSpPr>
          <p:cNvPr id="11" name="Textplatzhalter 7">
            <a:extLst>
              <a:ext uri="{FF2B5EF4-FFF2-40B4-BE49-F238E27FC236}">
                <a16:creationId xmlns:a16="http://schemas.microsoft.com/office/drawing/2014/main" id="{D9884199-CAB7-F843-9F47-F174A7E7CA98}"/>
              </a:ext>
            </a:extLst>
          </p:cNvPr>
          <p:cNvSpPr>
            <a:spLocks noGrp="1"/>
          </p:cNvSpPr>
          <p:nvPr>
            <p:ph type="body" sz="quarter" idx="32" hasCustomPrompt="1"/>
          </p:nvPr>
        </p:nvSpPr>
        <p:spPr>
          <a:xfrm>
            <a:off x="234000" y="442800"/>
            <a:ext cx="7384748" cy="1008063"/>
          </a:xfrm>
        </p:spPr>
        <p:txBody>
          <a:bodyPr/>
          <a:lstStyle/>
          <a:p>
            <a:pPr lvl="0"/>
            <a:r>
              <a:rPr lang="en-US" noProof="0" dirty="0"/>
              <a:t>Headline</a:t>
            </a:r>
          </a:p>
        </p:txBody>
      </p:sp>
      <p:sp>
        <p:nvSpPr>
          <p:cNvPr id="3" name="Titel 2">
            <a:extLst>
              <a:ext uri="{FF2B5EF4-FFF2-40B4-BE49-F238E27FC236}">
                <a16:creationId xmlns:a16="http://schemas.microsoft.com/office/drawing/2014/main" id="{94512CB7-07C6-B148-8BD3-F57C96291B8D}"/>
              </a:ext>
            </a:extLst>
          </p:cNvPr>
          <p:cNvSpPr>
            <a:spLocks noGrp="1"/>
          </p:cNvSpPr>
          <p:nvPr>
            <p:ph type="title" hasCustomPrompt="1"/>
          </p:nvPr>
        </p:nvSpPr>
        <p:spPr/>
        <p:txBody>
          <a:bodyPr/>
          <a:lstStyle/>
          <a:p>
            <a:r>
              <a:rPr lang="en-US" noProof="0" dirty="0"/>
              <a:t>Edit format of master slide</a:t>
            </a:r>
            <a:endParaRPr lang="de-DE" dirty="0"/>
          </a:p>
        </p:txBody>
      </p:sp>
      <p:sp>
        <p:nvSpPr>
          <p:cNvPr id="7" name="Datumsplatzhalter 6">
            <a:extLst>
              <a:ext uri="{FF2B5EF4-FFF2-40B4-BE49-F238E27FC236}">
                <a16:creationId xmlns:a16="http://schemas.microsoft.com/office/drawing/2014/main" id="{78905556-6A65-334D-A5C4-6FAA37C05E66}"/>
              </a:ext>
            </a:extLst>
          </p:cNvPr>
          <p:cNvSpPr>
            <a:spLocks noGrp="1"/>
          </p:cNvSpPr>
          <p:nvPr>
            <p:ph type="dt" sz="half" idx="33"/>
          </p:nvPr>
        </p:nvSpPr>
        <p:spPr/>
        <p:txBody>
          <a:bodyPr/>
          <a:lstStyle/>
          <a:p>
            <a:fld id="{60E8C6E2-3279-415F-A9A1-851E776ED221}" type="datetime1">
              <a:rPr lang="en-US" smtClean="0"/>
              <a:t>5/16/2026</a:t>
            </a:fld>
            <a:endParaRPr lang="de-DE"/>
          </a:p>
        </p:txBody>
      </p:sp>
      <p:sp>
        <p:nvSpPr>
          <p:cNvPr id="8" name="Fußzeilenplatzhalter 7">
            <a:extLst>
              <a:ext uri="{FF2B5EF4-FFF2-40B4-BE49-F238E27FC236}">
                <a16:creationId xmlns:a16="http://schemas.microsoft.com/office/drawing/2014/main" id="{16A323F4-3F6C-2847-9F59-17BA95666FF0}"/>
              </a:ext>
            </a:extLst>
          </p:cNvPr>
          <p:cNvSpPr>
            <a:spLocks noGrp="1"/>
          </p:cNvSpPr>
          <p:nvPr>
            <p:ph type="ftr" sz="quarter" idx="34"/>
          </p:nvPr>
        </p:nvSpPr>
        <p:spPr/>
        <p:txBody>
          <a:bodyPr/>
          <a:lstStyle/>
          <a:p>
            <a:r>
              <a:rPr lang="en-US">
                <a:solidFill>
                  <a:srgbClr val="000000"/>
                </a:solidFill>
              </a:rPr>
              <a:t>Topic/Title of the presentation</a:t>
            </a:r>
            <a:endParaRPr lang="de-DE"/>
          </a:p>
        </p:txBody>
      </p:sp>
      <p:sp>
        <p:nvSpPr>
          <p:cNvPr id="13" name="Foliennummernplatzhalter 12">
            <a:extLst>
              <a:ext uri="{FF2B5EF4-FFF2-40B4-BE49-F238E27FC236}">
                <a16:creationId xmlns:a16="http://schemas.microsoft.com/office/drawing/2014/main" id="{70C0CFF8-B469-2D4E-B020-94AF70315F97}"/>
              </a:ext>
            </a:extLst>
          </p:cNvPr>
          <p:cNvSpPr>
            <a:spLocks noGrp="1"/>
          </p:cNvSpPr>
          <p:nvPr>
            <p:ph type="sldNum" sz="quarter" idx="35"/>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
        <p:nvSpPr>
          <p:cNvPr id="9" name="Textplatzhalter 6">
            <a:extLst>
              <a:ext uri="{FF2B5EF4-FFF2-40B4-BE49-F238E27FC236}">
                <a16:creationId xmlns:a16="http://schemas.microsoft.com/office/drawing/2014/main" id="{A69F7712-5CD0-9E40-AD79-BF2BCB612623}"/>
              </a:ext>
            </a:extLst>
          </p:cNvPr>
          <p:cNvSpPr>
            <a:spLocks noGrp="1"/>
          </p:cNvSpPr>
          <p:nvPr>
            <p:ph type="body" sz="quarter" idx="36" hasCustomPrompt="1"/>
          </p:nvPr>
        </p:nvSpPr>
        <p:spPr>
          <a:xfrm>
            <a:off x="234000" y="1699200"/>
            <a:ext cx="4926285" cy="4932362"/>
          </a:xfrm>
        </p:spPr>
        <p:txBody>
          <a:bodyPr/>
          <a:lstStyle>
            <a:lvl1pPr marL="3600" indent="0">
              <a:lnSpc>
                <a:spcPct val="100000"/>
              </a:lnSpc>
              <a:spcBef>
                <a:spcPts val="500"/>
              </a:spcBef>
              <a:buSzPct val="100000"/>
              <a:buFont typeface="Arial" panose="020B0604020202020204" pitchFamily="34" charset="0"/>
              <a:buNone/>
              <a:defRPr sz="1400">
                <a:latin typeface="+mn-lt"/>
              </a:defRPr>
            </a:lvl1pPr>
            <a:lvl2pPr marL="179388" indent="-174625">
              <a:lnSpc>
                <a:spcPct val="100000"/>
              </a:lnSpc>
              <a:buSzPct val="100000"/>
              <a:tabLst/>
              <a:defRPr sz="1400">
                <a:latin typeface="+mn-lt"/>
              </a:defRPr>
            </a:lvl2pPr>
            <a:lvl3pPr marL="179388" indent="-174625">
              <a:lnSpc>
                <a:spcPct val="100000"/>
              </a:lnSpc>
              <a:buSzPct val="100000"/>
              <a:tabLst/>
              <a:defRPr sz="1400">
                <a:latin typeface="+mn-lt"/>
              </a:defRPr>
            </a:lvl3pPr>
            <a:lvl4pPr marL="179388" indent="-174625">
              <a:lnSpc>
                <a:spcPct val="100000"/>
              </a:lnSpc>
              <a:buSzPct val="100000"/>
              <a:tabLst/>
              <a:defRPr sz="1400">
                <a:latin typeface="+mn-lt"/>
              </a:defRPr>
            </a:lvl4pPr>
            <a:lvl5pPr marL="179388" indent="-174625">
              <a:lnSpc>
                <a:spcPct val="100000"/>
              </a:lnSpc>
              <a:buSzPct val="100000"/>
              <a:tabLst/>
              <a:defRPr sz="1400">
                <a:latin typeface="+mn-lt"/>
              </a:defRPr>
            </a:lvl5pPr>
          </a:lstStyle>
          <a:p>
            <a:pPr lvl="0"/>
            <a:r>
              <a:rPr lang="en-US" noProof="0" dirty="0"/>
              <a:t>Edit text format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82206273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_Doppelspalte-14pt">
    <p:bg>
      <p:bgPr>
        <a:solidFill>
          <a:schemeClr val="bg1"/>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371645DC-9399-644F-AC0D-D595301E1EAC}"/>
              </a:ext>
            </a:extLst>
          </p:cNvPr>
          <p:cNvSpPr>
            <a:spLocks noGrp="1"/>
          </p:cNvSpPr>
          <p:nvPr>
            <p:ph type="body" sz="quarter" idx="18" hasCustomPrompt="1"/>
          </p:nvPr>
        </p:nvSpPr>
        <p:spPr>
          <a:xfrm>
            <a:off x="234000" y="1699200"/>
            <a:ext cx="4932364" cy="4932000"/>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216000" tIns="72000" rIns="144000"/>
          <a:lstStyle>
            <a:lvl1pPr marL="0" indent="0">
              <a:lnSpc>
                <a:spcPct val="100000"/>
              </a:lnSpc>
              <a:buSzPct val="100000"/>
              <a:buFont typeface="Arial" panose="020B0604020202020204" pitchFamily="34" charset="0"/>
              <a:buNone/>
              <a:defRPr sz="1400"/>
            </a:lvl1pPr>
            <a:lvl2pPr marL="685800" indent="-169200">
              <a:lnSpc>
                <a:spcPct val="100000"/>
              </a:lnSpc>
              <a:buSzPct val="100000"/>
              <a:buFont typeface="Arial" panose="020B0604020202020204" pitchFamily="34" charset="0"/>
              <a:buChar char="•"/>
              <a:defRPr sz="1400"/>
            </a:lvl2pPr>
            <a:lvl3pPr marL="1143000" indent="-169200">
              <a:lnSpc>
                <a:spcPct val="100000"/>
              </a:lnSpc>
              <a:buSzPct val="100000"/>
              <a:buFont typeface="Arial" panose="020B0604020202020204" pitchFamily="34" charset="0"/>
              <a:buChar char="•"/>
              <a:defRPr sz="1400"/>
            </a:lvl3pPr>
            <a:lvl4pPr marL="1600200" indent="-169200">
              <a:lnSpc>
                <a:spcPct val="100000"/>
              </a:lnSpc>
              <a:buSzPct val="100000"/>
              <a:buFont typeface="Arial" panose="020B0604020202020204" pitchFamily="34" charset="0"/>
              <a:buChar char="•"/>
              <a:defRPr sz="1400"/>
            </a:lvl4pPr>
            <a:lvl5pPr marL="2057400" indent="-169200">
              <a:lnSpc>
                <a:spcPct val="100000"/>
              </a:lnSpc>
              <a:buSzPct val="100000"/>
              <a:buFont typeface="Arial" panose="020B0604020202020204" pitchFamily="34" charset="0"/>
              <a:buChar char="•"/>
              <a:defRPr sz="1400"/>
            </a:lvl5pPr>
          </a:lstStyle>
          <a:p>
            <a:pPr lvl="0"/>
            <a:r>
              <a:rPr lang="en-US" noProof="0" dirty="0"/>
              <a:t>Edit master text format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Inhaltsplatzhalter 10">
            <a:extLst>
              <a:ext uri="{FF2B5EF4-FFF2-40B4-BE49-F238E27FC236}">
                <a16:creationId xmlns:a16="http://schemas.microsoft.com/office/drawing/2014/main" id="{158910C5-2E72-E346-9DE8-6E5BF437A075}"/>
              </a:ext>
            </a:extLst>
          </p:cNvPr>
          <p:cNvSpPr>
            <a:spLocks noGrp="1"/>
          </p:cNvSpPr>
          <p:nvPr>
            <p:ph sz="quarter" idx="24" hasCustomPrompt="1"/>
          </p:nvPr>
        </p:nvSpPr>
        <p:spPr>
          <a:xfrm>
            <a:off x="5158800" y="1699200"/>
            <a:ext cx="4924426" cy="4928392"/>
          </a:xfrm>
          <a:prstGeom prst="rect">
            <a:avLst/>
          </a:prstGeom>
        </p:spPr>
        <p:txBody>
          <a:bodyPr lIns="216000" rIns="144000"/>
          <a:lstStyle>
            <a:lvl1pPr marL="0" indent="0">
              <a:lnSpc>
                <a:spcPct val="100000"/>
              </a:lnSpc>
              <a:buSzPct val="100000"/>
              <a:buFont typeface="Arial" panose="020B0604020202020204" pitchFamily="34" charset="0"/>
              <a:buNone/>
              <a:defRPr sz="1400">
                <a:latin typeface="+mn-lt"/>
              </a:defRPr>
            </a:lvl1pPr>
            <a:lvl2pPr indent="-169200">
              <a:lnSpc>
                <a:spcPct val="100000"/>
              </a:lnSpc>
              <a:buSzPct val="100000"/>
              <a:defRPr sz="1400">
                <a:latin typeface="+mn-lt"/>
              </a:defRPr>
            </a:lvl2pPr>
            <a:lvl3pPr indent="-169200">
              <a:lnSpc>
                <a:spcPct val="100000"/>
              </a:lnSpc>
              <a:buSzPct val="100000"/>
              <a:defRPr sz="1400">
                <a:latin typeface="+mn-lt"/>
              </a:defRPr>
            </a:lvl3pPr>
            <a:lvl4pPr indent="-169200">
              <a:lnSpc>
                <a:spcPct val="100000"/>
              </a:lnSpc>
              <a:buSzPct val="100000"/>
              <a:defRPr sz="1400">
                <a:latin typeface="+mn-lt"/>
              </a:defRPr>
            </a:lvl4pPr>
            <a:lvl5pPr indent="-169200">
              <a:lnSpc>
                <a:spcPct val="100000"/>
              </a:lnSpc>
              <a:buSzPct val="100000"/>
              <a:defRPr sz="1400">
                <a:latin typeface="+mn-lt"/>
              </a:defRPr>
            </a:lvl5pPr>
          </a:lstStyle>
          <a:p>
            <a:pPr lvl="0"/>
            <a:r>
              <a:rPr lang="en-US" noProof="0" dirty="0"/>
              <a:t>Edit master text format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platzhalter 7">
            <a:extLst>
              <a:ext uri="{FF2B5EF4-FFF2-40B4-BE49-F238E27FC236}">
                <a16:creationId xmlns:a16="http://schemas.microsoft.com/office/drawing/2014/main" id="{2D47A5E6-5FC7-364A-93FF-1E8D69C96FFC}"/>
              </a:ext>
            </a:extLst>
          </p:cNvPr>
          <p:cNvSpPr>
            <a:spLocks noGrp="1"/>
          </p:cNvSpPr>
          <p:nvPr>
            <p:ph type="body" sz="quarter" idx="32" hasCustomPrompt="1"/>
          </p:nvPr>
        </p:nvSpPr>
        <p:spPr>
          <a:xfrm>
            <a:off x="234950" y="441325"/>
            <a:ext cx="7385050" cy="1008063"/>
          </a:xfrm>
        </p:spPr>
        <p:txBody>
          <a:bodyPr/>
          <a:lstStyle/>
          <a:p>
            <a:pPr lvl="0"/>
            <a:r>
              <a:rPr lang="en-US" noProof="0" dirty="0"/>
              <a:t>Headline</a:t>
            </a:r>
          </a:p>
        </p:txBody>
      </p:sp>
      <p:sp>
        <p:nvSpPr>
          <p:cNvPr id="2" name="Titel 1">
            <a:extLst>
              <a:ext uri="{FF2B5EF4-FFF2-40B4-BE49-F238E27FC236}">
                <a16:creationId xmlns:a16="http://schemas.microsoft.com/office/drawing/2014/main" id="{0D069256-8503-2245-AF57-5BD1EC0C2A9F}"/>
              </a:ext>
            </a:extLst>
          </p:cNvPr>
          <p:cNvSpPr>
            <a:spLocks noGrp="1"/>
          </p:cNvSpPr>
          <p:nvPr>
            <p:ph type="title" hasCustomPrompt="1"/>
          </p:nvPr>
        </p:nvSpPr>
        <p:spPr/>
        <p:txBody>
          <a:bodyPr/>
          <a:lstStyle/>
          <a:p>
            <a:r>
              <a:rPr lang="en-US" noProof="0" dirty="0"/>
              <a:t>Edit format of master slide</a:t>
            </a:r>
            <a:endParaRPr lang="de-DE" dirty="0"/>
          </a:p>
        </p:txBody>
      </p:sp>
      <p:sp>
        <p:nvSpPr>
          <p:cNvPr id="15" name="Datumsplatzhalter 14">
            <a:extLst>
              <a:ext uri="{FF2B5EF4-FFF2-40B4-BE49-F238E27FC236}">
                <a16:creationId xmlns:a16="http://schemas.microsoft.com/office/drawing/2014/main" id="{4CD287CA-1419-164C-82C9-9F4515EBE0D3}"/>
              </a:ext>
            </a:extLst>
          </p:cNvPr>
          <p:cNvSpPr>
            <a:spLocks noGrp="1"/>
          </p:cNvSpPr>
          <p:nvPr>
            <p:ph type="dt" sz="half" idx="33"/>
          </p:nvPr>
        </p:nvSpPr>
        <p:spPr/>
        <p:txBody>
          <a:bodyPr/>
          <a:lstStyle/>
          <a:p>
            <a:fld id="{2AF7E53F-5BCC-4ACB-95A8-7613B625882F}" type="datetime1">
              <a:rPr lang="en-US" smtClean="0"/>
              <a:t>5/16/2026</a:t>
            </a:fld>
            <a:endParaRPr lang="de-DE"/>
          </a:p>
        </p:txBody>
      </p:sp>
      <p:sp>
        <p:nvSpPr>
          <p:cNvPr id="16" name="Fußzeilenplatzhalter 15">
            <a:extLst>
              <a:ext uri="{FF2B5EF4-FFF2-40B4-BE49-F238E27FC236}">
                <a16:creationId xmlns:a16="http://schemas.microsoft.com/office/drawing/2014/main" id="{07D0ACD4-1F13-5444-8C6B-F49710C0BCBA}"/>
              </a:ext>
            </a:extLst>
          </p:cNvPr>
          <p:cNvSpPr>
            <a:spLocks noGrp="1"/>
          </p:cNvSpPr>
          <p:nvPr>
            <p:ph type="ftr" sz="quarter" idx="34"/>
          </p:nvPr>
        </p:nvSpPr>
        <p:spPr/>
        <p:txBody>
          <a:bodyPr/>
          <a:lstStyle/>
          <a:p>
            <a:r>
              <a:rPr lang="en-US">
                <a:solidFill>
                  <a:srgbClr val="000000"/>
                </a:solidFill>
              </a:rPr>
              <a:t>Topic/Title of the presentation</a:t>
            </a:r>
            <a:endParaRPr lang="de-DE"/>
          </a:p>
        </p:txBody>
      </p:sp>
      <p:sp>
        <p:nvSpPr>
          <p:cNvPr id="17" name="Foliennummernplatzhalter 16">
            <a:extLst>
              <a:ext uri="{FF2B5EF4-FFF2-40B4-BE49-F238E27FC236}">
                <a16:creationId xmlns:a16="http://schemas.microsoft.com/office/drawing/2014/main" id="{71AE03FA-99CD-9742-BC8E-4323291F10F4}"/>
              </a:ext>
            </a:extLst>
          </p:cNvPr>
          <p:cNvSpPr>
            <a:spLocks noGrp="1"/>
          </p:cNvSpPr>
          <p:nvPr>
            <p:ph type="sldNum" sz="quarter" idx="35"/>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25976030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Doppelspalte_19pt_re">
    <p:bg>
      <p:bgPr>
        <a:solidFill>
          <a:schemeClr val="bg1"/>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371645DC-9399-644F-AC0D-D595301E1EAC}"/>
              </a:ext>
            </a:extLst>
          </p:cNvPr>
          <p:cNvSpPr>
            <a:spLocks noGrp="1"/>
          </p:cNvSpPr>
          <p:nvPr>
            <p:ph type="body" sz="quarter" idx="18" hasCustomPrompt="1"/>
          </p:nvPr>
        </p:nvSpPr>
        <p:spPr>
          <a:xfrm>
            <a:off x="227013" y="1702255"/>
            <a:ext cx="4935973" cy="4935973"/>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216000" tIns="72000" rIns="144000"/>
          <a:lstStyle>
            <a:lvl1pPr marL="0" indent="0">
              <a:lnSpc>
                <a:spcPct val="100000"/>
              </a:lnSpc>
              <a:buSzPct val="100000"/>
              <a:buFont typeface="Arial" panose="020B0604020202020204" pitchFamily="34" charset="0"/>
              <a:buNone/>
              <a:defRPr sz="1900"/>
            </a:lvl1pPr>
            <a:lvl2pPr marL="685800" indent="-169200">
              <a:lnSpc>
                <a:spcPct val="100000"/>
              </a:lnSpc>
              <a:buSzPct val="100000"/>
              <a:buFont typeface="Arial" panose="020B0604020202020204" pitchFamily="34" charset="0"/>
              <a:buChar char="•"/>
              <a:defRPr sz="1900"/>
            </a:lvl2pPr>
            <a:lvl3pPr marL="1143000" indent="-169200">
              <a:lnSpc>
                <a:spcPct val="100000"/>
              </a:lnSpc>
              <a:buSzPct val="100000"/>
              <a:buFont typeface="Arial" panose="020B0604020202020204" pitchFamily="34" charset="0"/>
              <a:buChar char="•"/>
              <a:defRPr sz="1900"/>
            </a:lvl3pPr>
            <a:lvl4pPr marL="1600200" indent="-169200">
              <a:lnSpc>
                <a:spcPct val="100000"/>
              </a:lnSpc>
              <a:buSzPct val="100000"/>
              <a:buFont typeface="Arial" panose="020B0604020202020204" pitchFamily="34" charset="0"/>
              <a:buChar char="•"/>
              <a:defRPr sz="1900"/>
            </a:lvl4pPr>
            <a:lvl5pPr marL="2057400" indent="-169200">
              <a:lnSpc>
                <a:spcPct val="100000"/>
              </a:lnSpc>
              <a:buSzPct val="100000"/>
              <a:buFont typeface="Arial" panose="020B0604020202020204" pitchFamily="34" charset="0"/>
              <a:buChar char="•"/>
              <a:defRPr sz="1900"/>
            </a:lvl5pPr>
          </a:lstStyle>
          <a:p>
            <a:pPr lvl="0"/>
            <a:r>
              <a:rPr lang="en-US" noProof="0" dirty="0"/>
              <a:t>Edit master text format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Inhaltsplatzhalter 10">
            <a:extLst>
              <a:ext uri="{FF2B5EF4-FFF2-40B4-BE49-F238E27FC236}">
                <a16:creationId xmlns:a16="http://schemas.microsoft.com/office/drawing/2014/main" id="{158910C5-2E72-E346-9DE8-6E5BF437A075}"/>
              </a:ext>
            </a:extLst>
          </p:cNvPr>
          <p:cNvSpPr>
            <a:spLocks noGrp="1"/>
          </p:cNvSpPr>
          <p:nvPr>
            <p:ph sz="quarter" idx="24" hasCustomPrompt="1"/>
          </p:nvPr>
        </p:nvSpPr>
        <p:spPr>
          <a:xfrm>
            <a:off x="5163346" y="1700213"/>
            <a:ext cx="4928392" cy="4932362"/>
          </a:xfrm>
          <a:prstGeom prst="rect">
            <a:avLst/>
          </a:prstGeom>
        </p:spPr>
        <p:txBody>
          <a:bodyPr lIns="216000" rIns="144000"/>
          <a:lstStyle>
            <a:lvl1pPr marL="0" indent="0">
              <a:lnSpc>
                <a:spcPct val="100000"/>
              </a:lnSpc>
              <a:buSzPct val="100000"/>
              <a:buFont typeface="Arial" panose="020B0604020202020204" pitchFamily="34" charset="0"/>
              <a:buNone/>
              <a:defRPr sz="1900"/>
            </a:lvl1pPr>
            <a:lvl2pPr indent="-169200">
              <a:lnSpc>
                <a:spcPct val="100000"/>
              </a:lnSpc>
              <a:buSzPct val="100000"/>
              <a:defRPr sz="1900"/>
            </a:lvl2pPr>
            <a:lvl3pPr indent="-169200">
              <a:lnSpc>
                <a:spcPct val="100000"/>
              </a:lnSpc>
              <a:buSzPct val="100000"/>
              <a:defRPr sz="1900"/>
            </a:lvl3pPr>
            <a:lvl4pPr indent="-169200">
              <a:lnSpc>
                <a:spcPct val="100000"/>
              </a:lnSpc>
              <a:buSzPct val="100000"/>
              <a:defRPr sz="1900"/>
            </a:lvl4pPr>
            <a:lvl5pPr indent="-169200">
              <a:lnSpc>
                <a:spcPct val="100000"/>
              </a:lnSpc>
              <a:buSzPct val="100000"/>
              <a:defRPr sz="1900"/>
            </a:lvl5pPr>
          </a:lstStyle>
          <a:p>
            <a:pPr lvl="0"/>
            <a:r>
              <a:rPr lang="en-US" noProof="0" dirty="0"/>
              <a:t>Edit master text format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platzhalter 7">
            <a:extLst>
              <a:ext uri="{FF2B5EF4-FFF2-40B4-BE49-F238E27FC236}">
                <a16:creationId xmlns:a16="http://schemas.microsoft.com/office/drawing/2014/main" id="{2D47A5E6-5FC7-364A-93FF-1E8D69C96FFC}"/>
              </a:ext>
            </a:extLst>
          </p:cNvPr>
          <p:cNvSpPr>
            <a:spLocks noGrp="1"/>
          </p:cNvSpPr>
          <p:nvPr>
            <p:ph type="body" sz="quarter" idx="32" hasCustomPrompt="1"/>
          </p:nvPr>
        </p:nvSpPr>
        <p:spPr>
          <a:xfrm>
            <a:off x="234950" y="441325"/>
            <a:ext cx="7385050" cy="1008063"/>
          </a:xfrm>
        </p:spPr>
        <p:txBody>
          <a:bodyPr/>
          <a:lstStyle>
            <a:lvl1pPr>
              <a:spcBef>
                <a:spcPts val="0"/>
              </a:spcBef>
              <a:defRPr/>
            </a:lvl1pPr>
          </a:lstStyle>
          <a:p>
            <a:pPr lvl="0"/>
            <a:r>
              <a:rPr lang="en-US" noProof="0" dirty="0"/>
              <a:t>Headline</a:t>
            </a:r>
          </a:p>
          <a:p>
            <a:pPr lvl="0"/>
            <a:r>
              <a:rPr lang="en-US" noProof="0" dirty="0"/>
              <a:t>Headline</a:t>
            </a:r>
          </a:p>
        </p:txBody>
      </p:sp>
      <p:sp>
        <p:nvSpPr>
          <p:cNvPr id="2" name="Titel 1">
            <a:extLst>
              <a:ext uri="{FF2B5EF4-FFF2-40B4-BE49-F238E27FC236}">
                <a16:creationId xmlns:a16="http://schemas.microsoft.com/office/drawing/2014/main" id="{0D069256-8503-2245-AF57-5BD1EC0C2A9F}"/>
              </a:ext>
            </a:extLst>
          </p:cNvPr>
          <p:cNvSpPr>
            <a:spLocks noGrp="1"/>
          </p:cNvSpPr>
          <p:nvPr>
            <p:ph type="title" hasCustomPrompt="1"/>
          </p:nvPr>
        </p:nvSpPr>
        <p:spPr/>
        <p:txBody>
          <a:bodyPr/>
          <a:lstStyle/>
          <a:p>
            <a:r>
              <a:rPr lang="en-US" noProof="0" dirty="0"/>
              <a:t>Edit format of master slide</a:t>
            </a:r>
            <a:endParaRPr lang="de-DE" dirty="0"/>
          </a:p>
        </p:txBody>
      </p:sp>
      <p:sp>
        <p:nvSpPr>
          <p:cNvPr id="8" name="Datumsplatzhalter 7">
            <a:extLst>
              <a:ext uri="{FF2B5EF4-FFF2-40B4-BE49-F238E27FC236}">
                <a16:creationId xmlns:a16="http://schemas.microsoft.com/office/drawing/2014/main" id="{85CDB1B6-C099-A947-A690-E189A2E7E5CF}"/>
              </a:ext>
            </a:extLst>
          </p:cNvPr>
          <p:cNvSpPr>
            <a:spLocks noGrp="1"/>
          </p:cNvSpPr>
          <p:nvPr>
            <p:ph type="dt" sz="half" idx="33"/>
          </p:nvPr>
        </p:nvSpPr>
        <p:spPr/>
        <p:txBody>
          <a:bodyPr/>
          <a:lstStyle/>
          <a:p>
            <a:fld id="{1830AA00-932F-4273-BE01-0A32B79355B0}" type="datetime1">
              <a:rPr lang="en-US" smtClean="0"/>
              <a:t>5/16/2026</a:t>
            </a:fld>
            <a:endParaRPr lang="de-DE"/>
          </a:p>
        </p:txBody>
      </p:sp>
      <p:sp>
        <p:nvSpPr>
          <p:cNvPr id="13" name="Fußzeilenplatzhalter 12">
            <a:extLst>
              <a:ext uri="{FF2B5EF4-FFF2-40B4-BE49-F238E27FC236}">
                <a16:creationId xmlns:a16="http://schemas.microsoft.com/office/drawing/2014/main" id="{6E3E2807-B19F-BE44-A69F-639E96CDF64B}"/>
              </a:ext>
            </a:extLst>
          </p:cNvPr>
          <p:cNvSpPr>
            <a:spLocks noGrp="1"/>
          </p:cNvSpPr>
          <p:nvPr>
            <p:ph type="ftr" sz="quarter" idx="34"/>
          </p:nvPr>
        </p:nvSpPr>
        <p:spPr/>
        <p:txBody>
          <a:bodyPr/>
          <a:lstStyle/>
          <a:p>
            <a:r>
              <a:rPr lang="en-US">
                <a:solidFill>
                  <a:srgbClr val="000000"/>
                </a:solidFill>
              </a:rPr>
              <a:t>Topic/Title of the presentation</a:t>
            </a:r>
            <a:endParaRPr lang="de-DE"/>
          </a:p>
        </p:txBody>
      </p:sp>
      <p:sp>
        <p:nvSpPr>
          <p:cNvPr id="14" name="Foliennummernplatzhalter 13">
            <a:extLst>
              <a:ext uri="{FF2B5EF4-FFF2-40B4-BE49-F238E27FC236}">
                <a16:creationId xmlns:a16="http://schemas.microsoft.com/office/drawing/2014/main" id="{CC3A7C8A-4644-E248-B2CD-690FC432E902}"/>
              </a:ext>
            </a:extLst>
          </p:cNvPr>
          <p:cNvSpPr>
            <a:spLocks noGrp="1"/>
          </p:cNvSpPr>
          <p:nvPr>
            <p:ph type="sldNum" sz="quarter" idx="35"/>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81620590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Doppelspalte_19pt_li">
    <p:bg>
      <p:bgPr>
        <a:solidFill>
          <a:schemeClr val="bg1"/>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371645DC-9399-644F-AC0D-D595301E1EAC}"/>
              </a:ext>
            </a:extLst>
          </p:cNvPr>
          <p:cNvSpPr>
            <a:spLocks noGrp="1"/>
          </p:cNvSpPr>
          <p:nvPr>
            <p:ph type="body" sz="quarter" idx="18" hasCustomPrompt="1"/>
          </p:nvPr>
        </p:nvSpPr>
        <p:spPr>
          <a:xfrm>
            <a:off x="5159375" y="1700214"/>
            <a:ext cx="4931790" cy="4928392"/>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216000" tIns="72000" rIns="144000"/>
          <a:lstStyle>
            <a:lvl1pPr marL="0" indent="0">
              <a:lnSpc>
                <a:spcPct val="100000"/>
              </a:lnSpc>
              <a:buSzPct val="100000"/>
              <a:buFont typeface="Arial" panose="020B0604020202020204" pitchFamily="34" charset="0"/>
              <a:buNone/>
              <a:defRPr sz="1900" spc="10"/>
            </a:lvl1pPr>
            <a:lvl2pPr marL="685800" indent="-169200">
              <a:lnSpc>
                <a:spcPct val="100000"/>
              </a:lnSpc>
              <a:buSzPct val="100000"/>
              <a:buFont typeface="Arial" panose="020B0604020202020204" pitchFamily="34" charset="0"/>
              <a:buChar char="•"/>
              <a:defRPr sz="1900" spc="10"/>
            </a:lvl2pPr>
            <a:lvl3pPr marL="1143000" indent="-169200">
              <a:lnSpc>
                <a:spcPct val="100000"/>
              </a:lnSpc>
              <a:buSzPct val="100000"/>
              <a:buFont typeface="Arial" panose="020B0604020202020204" pitchFamily="34" charset="0"/>
              <a:buChar char="•"/>
              <a:defRPr sz="1900" spc="10"/>
            </a:lvl3pPr>
            <a:lvl4pPr marL="1600200" indent="-169200">
              <a:lnSpc>
                <a:spcPct val="100000"/>
              </a:lnSpc>
              <a:buSzPct val="100000"/>
              <a:buFont typeface="Arial" panose="020B0604020202020204" pitchFamily="34" charset="0"/>
              <a:buChar char="•"/>
              <a:defRPr sz="1900" spc="10"/>
            </a:lvl4pPr>
            <a:lvl5pPr marL="2057400" indent="-169200">
              <a:lnSpc>
                <a:spcPct val="100000"/>
              </a:lnSpc>
              <a:buSzPct val="100000"/>
              <a:buFont typeface="Arial" panose="020B0604020202020204" pitchFamily="34" charset="0"/>
              <a:buChar char="•"/>
              <a:defRPr sz="1900" spc="10"/>
            </a:lvl5pPr>
          </a:lstStyle>
          <a:p>
            <a:pPr lvl="0"/>
            <a:r>
              <a:rPr lang="en-US" noProof="0" dirty="0"/>
              <a:t>Edit master text format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Inhaltsplatzhalter 10">
            <a:extLst>
              <a:ext uri="{FF2B5EF4-FFF2-40B4-BE49-F238E27FC236}">
                <a16:creationId xmlns:a16="http://schemas.microsoft.com/office/drawing/2014/main" id="{158910C5-2E72-E346-9DE8-6E5BF437A075}"/>
              </a:ext>
            </a:extLst>
          </p:cNvPr>
          <p:cNvSpPr>
            <a:spLocks noGrp="1"/>
          </p:cNvSpPr>
          <p:nvPr>
            <p:ph sz="quarter" idx="24" hasCustomPrompt="1"/>
          </p:nvPr>
        </p:nvSpPr>
        <p:spPr>
          <a:xfrm>
            <a:off x="234000" y="1699200"/>
            <a:ext cx="4925375" cy="4928392"/>
          </a:xfrm>
          <a:prstGeom prst="rect">
            <a:avLst/>
          </a:prstGeom>
        </p:spPr>
        <p:txBody>
          <a:bodyPr rIns="144000"/>
          <a:lstStyle>
            <a:lvl1pPr marL="0" indent="0">
              <a:lnSpc>
                <a:spcPct val="100000"/>
              </a:lnSpc>
              <a:buSzPct val="100000"/>
              <a:buFont typeface="Arial" panose="020B0604020202020204" pitchFamily="34" charset="0"/>
              <a:buNone/>
              <a:defRPr sz="1900" spc="10">
                <a:latin typeface="+mn-lt"/>
              </a:defRPr>
            </a:lvl1pPr>
            <a:lvl2pPr indent="-169200">
              <a:lnSpc>
                <a:spcPct val="100000"/>
              </a:lnSpc>
              <a:buSzPct val="100000"/>
              <a:defRPr sz="1900" spc="10">
                <a:latin typeface="+mn-lt"/>
              </a:defRPr>
            </a:lvl2pPr>
            <a:lvl3pPr indent="-169200">
              <a:lnSpc>
                <a:spcPct val="100000"/>
              </a:lnSpc>
              <a:buSzPct val="100000"/>
              <a:defRPr sz="1900" spc="10">
                <a:latin typeface="+mn-lt"/>
              </a:defRPr>
            </a:lvl3pPr>
            <a:lvl4pPr indent="-169200">
              <a:lnSpc>
                <a:spcPct val="100000"/>
              </a:lnSpc>
              <a:buSzPct val="100000"/>
              <a:defRPr sz="1900" spc="10">
                <a:latin typeface="+mn-lt"/>
              </a:defRPr>
            </a:lvl4pPr>
            <a:lvl5pPr indent="-169200">
              <a:lnSpc>
                <a:spcPct val="100000"/>
              </a:lnSpc>
              <a:buSzPct val="100000"/>
              <a:defRPr sz="1900" spc="10">
                <a:latin typeface="+mn-lt"/>
              </a:defRPr>
            </a:lvl5pPr>
          </a:lstStyle>
          <a:p>
            <a:pPr lvl="0"/>
            <a:r>
              <a:rPr lang="en-US" noProof="0" dirty="0"/>
              <a:t>Edit master text format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platzhalter 7">
            <a:extLst>
              <a:ext uri="{FF2B5EF4-FFF2-40B4-BE49-F238E27FC236}">
                <a16:creationId xmlns:a16="http://schemas.microsoft.com/office/drawing/2014/main" id="{2D47A5E6-5FC7-364A-93FF-1E8D69C96FFC}"/>
              </a:ext>
            </a:extLst>
          </p:cNvPr>
          <p:cNvSpPr>
            <a:spLocks noGrp="1"/>
          </p:cNvSpPr>
          <p:nvPr>
            <p:ph type="body" sz="quarter" idx="32" hasCustomPrompt="1"/>
          </p:nvPr>
        </p:nvSpPr>
        <p:spPr>
          <a:xfrm>
            <a:off x="234950" y="441325"/>
            <a:ext cx="7385050" cy="1008063"/>
          </a:xfrm>
        </p:spPr>
        <p:txBody>
          <a:bodyPr/>
          <a:lstStyle/>
          <a:p>
            <a:pPr lvl="0"/>
            <a:r>
              <a:rPr lang="en-US" noProof="0" dirty="0"/>
              <a:t>Headline</a:t>
            </a:r>
          </a:p>
        </p:txBody>
      </p:sp>
      <p:sp>
        <p:nvSpPr>
          <p:cNvPr id="2" name="Titel 1">
            <a:extLst>
              <a:ext uri="{FF2B5EF4-FFF2-40B4-BE49-F238E27FC236}">
                <a16:creationId xmlns:a16="http://schemas.microsoft.com/office/drawing/2014/main" id="{1D70AB38-CFA6-DE4D-8BC7-FBCB7051C388}"/>
              </a:ext>
            </a:extLst>
          </p:cNvPr>
          <p:cNvSpPr>
            <a:spLocks noGrp="1"/>
          </p:cNvSpPr>
          <p:nvPr>
            <p:ph type="title" hasCustomPrompt="1"/>
          </p:nvPr>
        </p:nvSpPr>
        <p:spPr/>
        <p:txBody>
          <a:bodyPr/>
          <a:lstStyle/>
          <a:p>
            <a:r>
              <a:rPr lang="en-US" noProof="0" dirty="0"/>
              <a:t>Edit format of master slide</a:t>
            </a:r>
            <a:endParaRPr lang="de-DE" dirty="0"/>
          </a:p>
        </p:txBody>
      </p:sp>
      <p:sp>
        <p:nvSpPr>
          <p:cNvPr id="8" name="Datumsplatzhalter 7">
            <a:extLst>
              <a:ext uri="{FF2B5EF4-FFF2-40B4-BE49-F238E27FC236}">
                <a16:creationId xmlns:a16="http://schemas.microsoft.com/office/drawing/2014/main" id="{5213EF80-0559-4940-A251-20913AC74A4D}"/>
              </a:ext>
            </a:extLst>
          </p:cNvPr>
          <p:cNvSpPr>
            <a:spLocks noGrp="1"/>
          </p:cNvSpPr>
          <p:nvPr>
            <p:ph type="dt" sz="half" idx="33"/>
          </p:nvPr>
        </p:nvSpPr>
        <p:spPr/>
        <p:txBody>
          <a:bodyPr/>
          <a:lstStyle/>
          <a:p>
            <a:fld id="{FD2D29B3-DF66-4BCC-BC2D-1EE6765499D3}" type="datetime1">
              <a:rPr lang="en-US" smtClean="0"/>
              <a:t>5/16/2026</a:t>
            </a:fld>
            <a:endParaRPr lang="de-DE"/>
          </a:p>
        </p:txBody>
      </p:sp>
      <p:sp>
        <p:nvSpPr>
          <p:cNvPr id="13" name="Fußzeilenplatzhalter 12">
            <a:extLst>
              <a:ext uri="{FF2B5EF4-FFF2-40B4-BE49-F238E27FC236}">
                <a16:creationId xmlns:a16="http://schemas.microsoft.com/office/drawing/2014/main" id="{E95D8283-5BB0-1E48-BCE3-95385513FAEE}"/>
              </a:ext>
            </a:extLst>
          </p:cNvPr>
          <p:cNvSpPr>
            <a:spLocks noGrp="1"/>
          </p:cNvSpPr>
          <p:nvPr>
            <p:ph type="ftr" sz="quarter" idx="34"/>
          </p:nvPr>
        </p:nvSpPr>
        <p:spPr/>
        <p:txBody>
          <a:bodyPr/>
          <a:lstStyle/>
          <a:p>
            <a:r>
              <a:rPr lang="en-US">
                <a:solidFill>
                  <a:srgbClr val="000000"/>
                </a:solidFill>
              </a:rPr>
              <a:t>Topic/Title of the presentation</a:t>
            </a:r>
            <a:endParaRPr lang="de-DE"/>
          </a:p>
        </p:txBody>
      </p:sp>
      <p:sp>
        <p:nvSpPr>
          <p:cNvPr id="14" name="Foliennummernplatzhalter 13">
            <a:extLst>
              <a:ext uri="{FF2B5EF4-FFF2-40B4-BE49-F238E27FC236}">
                <a16:creationId xmlns:a16="http://schemas.microsoft.com/office/drawing/2014/main" id="{DD46F9E7-A918-7249-BEE1-03A9C7EC7056}"/>
              </a:ext>
            </a:extLst>
          </p:cNvPr>
          <p:cNvSpPr>
            <a:spLocks noGrp="1"/>
          </p:cNvSpPr>
          <p:nvPr>
            <p:ph type="sldNum" sz="quarter" idx="35"/>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422747585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Bildcollage">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D3CD38DF-7615-B440-8193-8E4FB6079641}"/>
              </a:ext>
            </a:extLst>
          </p:cNvPr>
          <p:cNvSpPr>
            <a:spLocks noGrp="1"/>
          </p:cNvSpPr>
          <p:nvPr>
            <p:ph type="pic" sz="quarter" idx="16" hasCustomPrompt="1"/>
          </p:nvPr>
        </p:nvSpPr>
        <p:spPr>
          <a:xfrm>
            <a:off x="234000" y="1699200"/>
            <a:ext cx="2437508" cy="2441313"/>
          </a:xfrm>
          <a:prstGeom prst="rect">
            <a:avLst/>
          </a:prstGeom>
        </p:spPr>
        <p:txBody>
          <a:bodyPr/>
          <a:lstStyle>
            <a:lvl1pPr>
              <a:defRPr/>
            </a:lvl1pPr>
          </a:lstStyle>
          <a:p>
            <a:r>
              <a:rPr lang="en-US" noProof="0" dirty="0"/>
              <a:t>Image</a:t>
            </a:r>
          </a:p>
        </p:txBody>
      </p:sp>
      <p:sp>
        <p:nvSpPr>
          <p:cNvPr id="5" name="Bildplatzhalter 3">
            <a:extLst>
              <a:ext uri="{FF2B5EF4-FFF2-40B4-BE49-F238E27FC236}">
                <a16:creationId xmlns:a16="http://schemas.microsoft.com/office/drawing/2014/main" id="{595E7530-638C-5046-A83A-09EC1428ACA7}"/>
              </a:ext>
            </a:extLst>
          </p:cNvPr>
          <p:cNvSpPr>
            <a:spLocks noGrp="1"/>
          </p:cNvSpPr>
          <p:nvPr>
            <p:ph type="pic" sz="quarter" idx="17" hasCustomPrompt="1"/>
          </p:nvPr>
        </p:nvSpPr>
        <p:spPr>
          <a:xfrm>
            <a:off x="2674939" y="1699200"/>
            <a:ext cx="2484436" cy="2441313"/>
          </a:xfrm>
          <a:prstGeom prst="rect">
            <a:avLst/>
          </a:prstGeom>
        </p:spPr>
        <p:txBody>
          <a:bodyPr/>
          <a:lstStyle>
            <a:lvl1pPr>
              <a:defRPr/>
            </a:lvl1pPr>
          </a:lstStyle>
          <a:p>
            <a:r>
              <a:rPr lang="en-US" noProof="0" dirty="0"/>
              <a:t>Image</a:t>
            </a:r>
          </a:p>
        </p:txBody>
      </p:sp>
      <p:sp>
        <p:nvSpPr>
          <p:cNvPr id="9" name="Bildplatzhalter 3">
            <a:extLst>
              <a:ext uri="{FF2B5EF4-FFF2-40B4-BE49-F238E27FC236}">
                <a16:creationId xmlns:a16="http://schemas.microsoft.com/office/drawing/2014/main" id="{F19CBEE2-2733-8A43-82D5-0C14781C865E}"/>
              </a:ext>
            </a:extLst>
          </p:cNvPr>
          <p:cNvSpPr>
            <a:spLocks noGrp="1"/>
          </p:cNvSpPr>
          <p:nvPr>
            <p:ph type="pic" sz="quarter" idx="18" hasCustomPrompt="1"/>
          </p:nvPr>
        </p:nvSpPr>
        <p:spPr>
          <a:xfrm>
            <a:off x="234000" y="4142342"/>
            <a:ext cx="4921944" cy="2500829"/>
          </a:xfrm>
          <a:prstGeom prst="rect">
            <a:avLst/>
          </a:prstGeom>
        </p:spPr>
        <p:txBody>
          <a:bodyPr/>
          <a:lstStyle>
            <a:lvl1pPr>
              <a:defRPr/>
            </a:lvl1pPr>
          </a:lstStyle>
          <a:p>
            <a:r>
              <a:rPr lang="en-US" noProof="0"/>
              <a:t>Image</a:t>
            </a:r>
          </a:p>
        </p:txBody>
      </p:sp>
      <p:sp>
        <p:nvSpPr>
          <p:cNvPr id="12" name="Textplatzhalter 7">
            <a:extLst>
              <a:ext uri="{FF2B5EF4-FFF2-40B4-BE49-F238E27FC236}">
                <a16:creationId xmlns:a16="http://schemas.microsoft.com/office/drawing/2014/main" id="{78C7A8D9-57EA-1842-A8EA-0716929F6AFB}"/>
              </a:ext>
            </a:extLst>
          </p:cNvPr>
          <p:cNvSpPr>
            <a:spLocks noGrp="1"/>
          </p:cNvSpPr>
          <p:nvPr>
            <p:ph type="body" sz="quarter" idx="32" hasCustomPrompt="1"/>
          </p:nvPr>
        </p:nvSpPr>
        <p:spPr>
          <a:xfrm>
            <a:off x="234829" y="441325"/>
            <a:ext cx="7371458" cy="1008063"/>
          </a:xfrm>
        </p:spPr>
        <p:txBody>
          <a:bodyPr/>
          <a:lstStyle/>
          <a:p>
            <a:pPr lvl="0"/>
            <a:r>
              <a:rPr lang="en-US" noProof="0" dirty="0"/>
              <a:t>Headline</a:t>
            </a:r>
          </a:p>
        </p:txBody>
      </p:sp>
      <p:sp>
        <p:nvSpPr>
          <p:cNvPr id="2" name="Titel 1">
            <a:extLst>
              <a:ext uri="{FF2B5EF4-FFF2-40B4-BE49-F238E27FC236}">
                <a16:creationId xmlns:a16="http://schemas.microsoft.com/office/drawing/2014/main" id="{5721D9D5-5BB8-F449-A9FD-249A28A9AABE}"/>
              </a:ext>
            </a:extLst>
          </p:cNvPr>
          <p:cNvSpPr>
            <a:spLocks noGrp="1"/>
          </p:cNvSpPr>
          <p:nvPr>
            <p:ph type="title" hasCustomPrompt="1"/>
          </p:nvPr>
        </p:nvSpPr>
        <p:spPr/>
        <p:txBody>
          <a:bodyPr/>
          <a:lstStyle/>
          <a:p>
            <a:r>
              <a:rPr lang="en-US" noProof="0" dirty="0"/>
              <a:t>Edit format of master slide</a:t>
            </a:r>
            <a:endParaRPr lang="de-DE" dirty="0"/>
          </a:p>
        </p:txBody>
      </p:sp>
      <p:sp>
        <p:nvSpPr>
          <p:cNvPr id="10" name="Datumsplatzhalter 9">
            <a:extLst>
              <a:ext uri="{FF2B5EF4-FFF2-40B4-BE49-F238E27FC236}">
                <a16:creationId xmlns:a16="http://schemas.microsoft.com/office/drawing/2014/main" id="{90E6D53B-7944-0B43-B41E-98B661ADD9EA}"/>
              </a:ext>
            </a:extLst>
          </p:cNvPr>
          <p:cNvSpPr>
            <a:spLocks noGrp="1"/>
          </p:cNvSpPr>
          <p:nvPr>
            <p:ph type="dt" sz="half" idx="33"/>
          </p:nvPr>
        </p:nvSpPr>
        <p:spPr/>
        <p:txBody>
          <a:bodyPr/>
          <a:lstStyle/>
          <a:p>
            <a:fld id="{E425EF9D-C9F0-43D5-B2D0-13B714E907EF}" type="datetime1">
              <a:rPr lang="en-US" smtClean="0"/>
              <a:t>5/16/2026</a:t>
            </a:fld>
            <a:endParaRPr lang="de-DE"/>
          </a:p>
        </p:txBody>
      </p:sp>
      <p:sp>
        <p:nvSpPr>
          <p:cNvPr id="11" name="Fußzeilenplatzhalter 10">
            <a:extLst>
              <a:ext uri="{FF2B5EF4-FFF2-40B4-BE49-F238E27FC236}">
                <a16:creationId xmlns:a16="http://schemas.microsoft.com/office/drawing/2014/main" id="{85CF7E27-848A-0F40-B920-975A442026B4}"/>
              </a:ext>
            </a:extLst>
          </p:cNvPr>
          <p:cNvSpPr>
            <a:spLocks noGrp="1"/>
          </p:cNvSpPr>
          <p:nvPr>
            <p:ph type="ftr" sz="quarter" idx="34"/>
          </p:nvPr>
        </p:nvSpPr>
        <p:spPr/>
        <p:txBody>
          <a:bodyPr/>
          <a:lstStyle/>
          <a:p>
            <a:r>
              <a:rPr lang="en-US">
                <a:solidFill>
                  <a:srgbClr val="000000"/>
                </a:solidFill>
              </a:rPr>
              <a:t>Topic/Title of the presentation</a:t>
            </a:r>
            <a:endParaRPr lang="de-DE"/>
          </a:p>
        </p:txBody>
      </p:sp>
      <p:sp>
        <p:nvSpPr>
          <p:cNvPr id="13" name="Foliennummernplatzhalter 12">
            <a:extLst>
              <a:ext uri="{FF2B5EF4-FFF2-40B4-BE49-F238E27FC236}">
                <a16:creationId xmlns:a16="http://schemas.microsoft.com/office/drawing/2014/main" id="{864FA90A-6FED-1546-987D-FE8AED0B5EB0}"/>
              </a:ext>
            </a:extLst>
          </p:cNvPr>
          <p:cNvSpPr>
            <a:spLocks noGrp="1"/>
          </p:cNvSpPr>
          <p:nvPr>
            <p:ph type="sldNum" sz="quarter" idx="35"/>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
        <p:nvSpPr>
          <p:cNvPr id="17" name="Inhaltsplatzhalter 2">
            <a:extLst>
              <a:ext uri="{FF2B5EF4-FFF2-40B4-BE49-F238E27FC236}">
                <a16:creationId xmlns:a16="http://schemas.microsoft.com/office/drawing/2014/main" id="{F0255055-117B-D14B-87B9-C17ECD77B9FF}"/>
              </a:ext>
            </a:extLst>
          </p:cNvPr>
          <p:cNvSpPr>
            <a:spLocks noGrp="1"/>
          </p:cNvSpPr>
          <p:nvPr>
            <p:ph sz="quarter" idx="10" hasCustomPrompt="1"/>
          </p:nvPr>
        </p:nvSpPr>
        <p:spPr>
          <a:xfrm>
            <a:off x="5159375" y="1700213"/>
            <a:ext cx="4932364" cy="4932362"/>
          </a:xfrm>
          <a:prstGeom prst="rect">
            <a:avLst/>
          </a:prstGeom>
        </p:spPr>
        <p:txBody>
          <a:bodyPr lIns="216000" tIns="72000" rIns="90000"/>
          <a:lstStyle>
            <a:lvl1pPr marL="0" marR="0" indent="0" algn="l" defTabSz="914400" rtl="0" eaLnBrk="1" fontAlgn="base" latinLnBrk="0" hangingPunct="1">
              <a:lnSpc>
                <a:spcPct val="100000"/>
              </a:lnSpc>
              <a:spcBef>
                <a:spcPts val="1000"/>
              </a:spcBef>
              <a:spcAft>
                <a:spcPct val="0"/>
              </a:spcAft>
              <a:buClrTx/>
              <a:buSzTx/>
              <a:buFontTx/>
              <a:buNone/>
              <a:tabLst/>
              <a:defRPr lang="de-DE" sz="1400" b="0" baseline="0" smtClean="0">
                <a:effectLst/>
                <a:latin typeface="+mn-lt"/>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ninam</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ninam</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ninam</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a:t>
            </a:r>
          </a:p>
          <a:p>
            <a:endParaRPr lang="de-DE" dirty="0"/>
          </a:p>
        </p:txBody>
      </p:sp>
    </p:spTree>
    <p:extLst>
      <p:ext uri="{BB962C8B-B14F-4D97-AF65-F5344CB8AC3E}">
        <p14:creationId xmlns:p14="http://schemas.microsoft.com/office/powerpoint/2010/main" val="11959102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_Personen-4">
    <p:spTree>
      <p:nvGrpSpPr>
        <p:cNvPr id="1" name=""/>
        <p:cNvGrpSpPr/>
        <p:nvPr/>
      </p:nvGrpSpPr>
      <p:grpSpPr>
        <a:xfrm>
          <a:off x="0" y="0"/>
          <a:ext cx="0" cy="0"/>
          <a:chOff x="0" y="0"/>
          <a:chExt cx="0" cy="0"/>
        </a:xfrm>
      </p:grpSpPr>
      <p:sp>
        <p:nvSpPr>
          <p:cNvPr id="12" name="Textplatzhalter 11">
            <a:extLst>
              <a:ext uri="{FF2B5EF4-FFF2-40B4-BE49-F238E27FC236}">
                <a16:creationId xmlns:a16="http://schemas.microsoft.com/office/drawing/2014/main" id="{43F1F18C-4F4B-0E41-8085-B789DC418A09}"/>
              </a:ext>
            </a:extLst>
          </p:cNvPr>
          <p:cNvSpPr>
            <a:spLocks noGrp="1"/>
          </p:cNvSpPr>
          <p:nvPr>
            <p:ph type="body" sz="quarter" idx="25" hasCustomPrompt="1"/>
          </p:nvPr>
        </p:nvSpPr>
        <p:spPr>
          <a:xfrm>
            <a:off x="234000" y="5184996"/>
            <a:ext cx="2294288" cy="1321681"/>
          </a:xfrm>
          <a:prstGeom prst="rect">
            <a:avLst/>
          </a:prstGeom>
          <a:noFill/>
        </p:spPr>
        <p:txBody>
          <a:bodyPr lIns="0" tIns="144000" rIns="36000" bIns="0"/>
          <a:lstStyle>
            <a:lvl1pPr marL="0" indent="0">
              <a:lnSpc>
                <a:spcPts val="1000"/>
              </a:lnSpc>
              <a:spcBef>
                <a:spcPts val="150"/>
              </a:spcBef>
              <a:buFontTx/>
              <a:buNone/>
              <a:defRPr sz="900" b="1" baseline="0">
                <a:latin typeface="+mn-lt"/>
              </a:defRPr>
            </a:lvl1pPr>
            <a:lvl2pPr>
              <a:defRPr sz="1400"/>
            </a:lvl2pPr>
            <a:lvl3pPr>
              <a:defRPr sz="1400"/>
            </a:lvl3pPr>
            <a:lvl4pPr>
              <a:defRPr sz="1400"/>
            </a:lvl4pPr>
            <a:lvl5pPr>
              <a:defRPr sz="1400"/>
            </a:lvl5pPr>
          </a:lstStyle>
          <a:p>
            <a:pPr lvl="0"/>
            <a:r>
              <a:rPr lang="en-US" noProof="0" dirty="0"/>
              <a:t>Prof. John Smith</a:t>
            </a:r>
          </a:p>
          <a:p>
            <a:pPr lvl="0"/>
            <a:r>
              <a:rPr lang="en-US" b="0" noProof="0" dirty="0"/>
              <a:t>Attorney-at-law</a:t>
            </a:r>
            <a:endParaRPr lang="en-US" noProof="0" dirty="0"/>
          </a:p>
        </p:txBody>
      </p:sp>
      <p:sp>
        <p:nvSpPr>
          <p:cNvPr id="22" name="Textplatzhalter 7">
            <a:extLst>
              <a:ext uri="{FF2B5EF4-FFF2-40B4-BE49-F238E27FC236}">
                <a16:creationId xmlns:a16="http://schemas.microsoft.com/office/drawing/2014/main" id="{CD165E75-219F-8246-B1AB-339964909301}"/>
              </a:ext>
            </a:extLst>
          </p:cNvPr>
          <p:cNvSpPr>
            <a:spLocks noGrp="1"/>
          </p:cNvSpPr>
          <p:nvPr>
            <p:ph type="body" sz="quarter" idx="33" hasCustomPrompt="1"/>
          </p:nvPr>
        </p:nvSpPr>
        <p:spPr>
          <a:xfrm>
            <a:off x="234829" y="441325"/>
            <a:ext cx="7371458" cy="1008063"/>
          </a:xfrm>
        </p:spPr>
        <p:txBody>
          <a:bodyPr/>
          <a:lstStyle/>
          <a:p>
            <a:pPr lvl="0"/>
            <a:r>
              <a:rPr lang="en-US" noProof="0" dirty="0"/>
              <a:t>Headline</a:t>
            </a:r>
          </a:p>
        </p:txBody>
      </p:sp>
      <p:sp>
        <p:nvSpPr>
          <p:cNvPr id="25" name="Textplatzhalter 11">
            <a:extLst>
              <a:ext uri="{FF2B5EF4-FFF2-40B4-BE49-F238E27FC236}">
                <a16:creationId xmlns:a16="http://schemas.microsoft.com/office/drawing/2014/main" id="{399A0F4C-38C7-2840-ADBE-A8EECAE4DEFF}"/>
              </a:ext>
            </a:extLst>
          </p:cNvPr>
          <p:cNvSpPr>
            <a:spLocks noGrp="1"/>
          </p:cNvSpPr>
          <p:nvPr>
            <p:ph type="body" sz="quarter" idx="35" hasCustomPrompt="1"/>
          </p:nvPr>
        </p:nvSpPr>
        <p:spPr>
          <a:xfrm>
            <a:off x="2761760" y="5183424"/>
            <a:ext cx="2288435" cy="1321681"/>
          </a:xfrm>
          <a:prstGeom prst="rect">
            <a:avLst/>
          </a:prstGeom>
          <a:noFill/>
        </p:spPr>
        <p:txBody>
          <a:bodyPr lIns="0" tIns="144000" rIns="36000" bIns="0"/>
          <a:lstStyle>
            <a:lvl1pPr marL="0" indent="0">
              <a:lnSpc>
                <a:spcPts val="1000"/>
              </a:lnSpc>
              <a:spcBef>
                <a:spcPts val="150"/>
              </a:spcBef>
              <a:buFontTx/>
              <a:buNone/>
              <a:defRPr sz="900" b="1" baseline="0">
                <a:latin typeface="+mn-lt"/>
              </a:defRPr>
            </a:lvl1pPr>
            <a:lvl2pPr>
              <a:defRPr sz="1400"/>
            </a:lvl2pPr>
            <a:lvl3pPr>
              <a:defRPr sz="1400"/>
            </a:lvl3pPr>
            <a:lvl4pPr>
              <a:defRPr sz="1400"/>
            </a:lvl4pPr>
            <a:lvl5pPr>
              <a:defRPr sz="1400"/>
            </a:lvl5pPr>
          </a:lstStyle>
          <a:p>
            <a:pPr lvl="0"/>
            <a:r>
              <a:rPr lang="en-US" noProof="0" dirty="0"/>
              <a:t>Prof. Jane Smith</a:t>
            </a:r>
          </a:p>
          <a:p>
            <a:pPr lvl="0"/>
            <a:r>
              <a:rPr lang="en-US" b="0" noProof="0" dirty="0"/>
              <a:t>Attorney-at-law</a:t>
            </a:r>
            <a:endParaRPr lang="en-US" noProof="0" dirty="0"/>
          </a:p>
        </p:txBody>
      </p:sp>
      <p:sp>
        <p:nvSpPr>
          <p:cNvPr id="27" name="Textplatzhalter 11">
            <a:extLst>
              <a:ext uri="{FF2B5EF4-FFF2-40B4-BE49-F238E27FC236}">
                <a16:creationId xmlns:a16="http://schemas.microsoft.com/office/drawing/2014/main" id="{F83A610B-1441-074B-BBC5-7AEE423410E2}"/>
              </a:ext>
            </a:extLst>
          </p:cNvPr>
          <p:cNvSpPr>
            <a:spLocks noGrp="1"/>
          </p:cNvSpPr>
          <p:nvPr>
            <p:ph type="body" sz="quarter" idx="37" hasCustomPrompt="1"/>
          </p:nvPr>
        </p:nvSpPr>
        <p:spPr>
          <a:xfrm>
            <a:off x="5283666" y="5183424"/>
            <a:ext cx="2286586" cy="1321681"/>
          </a:xfrm>
          <a:prstGeom prst="rect">
            <a:avLst/>
          </a:prstGeom>
          <a:noFill/>
        </p:spPr>
        <p:txBody>
          <a:bodyPr lIns="0" tIns="144000" rIns="36000" bIns="0"/>
          <a:lstStyle>
            <a:lvl1pPr marL="0" indent="0">
              <a:lnSpc>
                <a:spcPts val="1000"/>
              </a:lnSpc>
              <a:spcBef>
                <a:spcPts val="150"/>
              </a:spcBef>
              <a:buFontTx/>
              <a:buNone/>
              <a:defRPr sz="900" b="1" baseline="0">
                <a:latin typeface="+mn-lt"/>
              </a:defRPr>
            </a:lvl1pPr>
            <a:lvl2pPr>
              <a:defRPr sz="1400"/>
            </a:lvl2pPr>
            <a:lvl3pPr>
              <a:defRPr sz="1400"/>
            </a:lvl3pPr>
            <a:lvl4pPr>
              <a:defRPr sz="1400"/>
            </a:lvl4pPr>
            <a:lvl5pPr>
              <a:defRPr sz="1400"/>
            </a:lvl5pPr>
          </a:lstStyle>
          <a:p>
            <a:pPr lvl="0"/>
            <a:r>
              <a:rPr lang="en-US" noProof="0" dirty="0"/>
              <a:t>Prof. John Smith</a:t>
            </a:r>
          </a:p>
          <a:p>
            <a:pPr lvl="0"/>
            <a:r>
              <a:rPr lang="en-US" b="0" noProof="0" dirty="0"/>
              <a:t>Patent Attorney</a:t>
            </a:r>
            <a:endParaRPr lang="en-US" noProof="0" dirty="0"/>
          </a:p>
        </p:txBody>
      </p:sp>
      <p:sp>
        <p:nvSpPr>
          <p:cNvPr id="29" name="Textplatzhalter 11">
            <a:extLst>
              <a:ext uri="{FF2B5EF4-FFF2-40B4-BE49-F238E27FC236}">
                <a16:creationId xmlns:a16="http://schemas.microsoft.com/office/drawing/2014/main" id="{5169E048-47A6-F541-A6B0-A91D6D29819F}"/>
              </a:ext>
            </a:extLst>
          </p:cNvPr>
          <p:cNvSpPr>
            <a:spLocks noGrp="1"/>
          </p:cNvSpPr>
          <p:nvPr>
            <p:ph type="body" sz="quarter" idx="39" hasCustomPrompt="1"/>
          </p:nvPr>
        </p:nvSpPr>
        <p:spPr>
          <a:xfrm>
            <a:off x="7801206" y="5184996"/>
            <a:ext cx="2290533" cy="1321681"/>
          </a:xfrm>
          <a:prstGeom prst="rect">
            <a:avLst/>
          </a:prstGeom>
          <a:noFill/>
        </p:spPr>
        <p:txBody>
          <a:bodyPr lIns="0" tIns="144000" rIns="36000" bIns="0"/>
          <a:lstStyle>
            <a:lvl1pPr marL="0" indent="0">
              <a:lnSpc>
                <a:spcPts val="1000"/>
              </a:lnSpc>
              <a:spcBef>
                <a:spcPts val="150"/>
              </a:spcBef>
              <a:buFontTx/>
              <a:buNone/>
              <a:defRPr sz="900" b="1" baseline="0">
                <a:latin typeface="+mn-lt"/>
              </a:defRPr>
            </a:lvl1pPr>
            <a:lvl2pPr>
              <a:defRPr sz="1400"/>
            </a:lvl2pPr>
            <a:lvl3pPr>
              <a:defRPr sz="1400"/>
            </a:lvl3pPr>
            <a:lvl4pPr>
              <a:defRPr sz="1400"/>
            </a:lvl4pPr>
            <a:lvl5pPr>
              <a:defRPr sz="1400"/>
            </a:lvl5pPr>
          </a:lstStyle>
          <a:p>
            <a:pPr lvl="0"/>
            <a:r>
              <a:rPr lang="en-US" noProof="0" dirty="0"/>
              <a:t>Dr. Jane Smith</a:t>
            </a:r>
          </a:p>
          <a:p>
            <a:pPr lvl="0"/>
            <a:r>
              <a:rPr lang="en-US" b="0" noProof="0" dirty="0"/>
              <a:t>Patent Attorney</a:t>
            </a:r>
            <a:endParaRPr lang="en-US" noProof="0" dirty="0"/>
          </a:p>
        </p:txBody>
      </p:sp>
      <p:sp>
        <p:nvSpPr>
          <p:cNvPr id="20" name="Bildplatzhalter 3">
            <a:extLst>
              <a:ext uri="{FF2B5EF4-FFF2-40B4-BE49-F238E27FC236}">
                <a16:creationId xmlns:a16="http://schemas.microsoft.com/office/drawing/2014/main" id="{E12AFAF9-F5DD-8B49-A7D7-80440880A52D}"/>
              </a:ext>
            </a:extLst>
          </p:cNvPr>
          <p:cNvSpPr>
            <a:spLocks noGrp="1"/>
          </p:cNvSpPr>
          <p:nvPr>
            <p:ph type="pic" sz="quarter" idx="22" hasCustomPrompt="1"/>
          </p:nvPr>
        </p:nvSpPr>
        <p:spPr>
          <a:xfrm>
            <a:off x="234000" y="1699200"/>
            <a:ext cx="2290533" cy="3463199"/>
          </a:xfrm>
          <a:prstGeom prst="rect">
            <a:avLst/>
          </a:prstGeom>
        </p:spPr>
        <p:txBody>
          <a:bodyPr/>
          <a:lstStyle>
            <a:lvl1pPr>
              <a:defRPr/>
            </a:lvl1pPr>
          </a:lstStyle>
          <a:p>
            <a:r>
              <a:rPr lang="en-US" noProof="0" dirty="0"/>
              <a:t>Image</a:t>
            </a:r>
          </a:p>
        </p:txBody>
      </p:sp>
      <p:sp>
        <p:nvSpPr>
          <p:cNvPr id="23" name="Bildplatzhalter 3">
            <a:extLst>
              <a:ext uri="{FF2B5EF4-FFF2-40B4-BE49-F238E27FC236}">
                <a16:creationId xmlns:a16="http://schemas.microsoft.com/office/drawing/2014/main" id="{DE21A551-9B53-DF46-A859-1C07EC069F5D}"/>
              </a:ext>
            </a:extLst>
          </p:cNvPr>
          <p:cNvSpPr>
            <a:spLocks noGrp="1"/>
          </p:cNvSpPr>
          <p:nvPr>
            <p:ph type="pic" sz="quarter" idx="34" hasCustomPrompt="1"/>
          </p:nvPr>
        </p:nvSpPr>
        <p:spPr>
          <a:xfrm>
            <a:off x="2761760" y="1699200"/>
            <a:ext cx="2288435" cy="3463912"/>
          </a:xfrm>
          <a:prstGeom prst="rect">
            <a:avLst/>
          </a:prstGeom>
        </p:spPr>
        <p:txBody>
          <a:bodyPr/>
          <a:lstStyle>
            <a:lvl1pPr>
              <a:defRPr/>
            </a:lvl1pPr>
          </a:lstStyle>
          <a:p>
            <a:r>
              <a:rPr lang="en-US" noProof="0"/>
              <a:t>Image</a:t>
            </a:r>
          </a:p>
        </p:txBody>
      </p:sp>
      <p:sp>
        <p:nvSpPr>
          <p:cNvPr id="31" name="Bildplatzhalter 3">
            <a:extLst>
              <a:ext uri="{FF2B5EF4-FFF2-40B4-BE49-F238E27FC236}">
                <a16:creationId xmlns:a16="http://schemas.microsoft.com/office/drawing/2014/main" id="{4714C4D9-8808-4340-8D42-20727EA6EA34}"/>
              </a:ext>
            </a:extLst>
          </p:cNvPr>
          <p:cNvSpPr>
            <a:spLocks noGrp="1"/>
          </p:cNvSpPr>
          <p:nvPr>
            <p:ph type="pic" sz="quarter" idx="36" hasCustomPrompt="1"/>
          </p:nvPr>
        </p:nvSpPr>
        <p:spPr>
          <a:xfrm>
            <a:off x="5283666" y="1699200"/>
            <a:ext cx="2289600" cy="3463913"/>
          </a:xfrm>
          <a:prstGeom prst="rect">
            <a:avLst/>
          </a:prstGeom>
        </p:spPr>
        <p:txBody>
          <a:bodyPr/>
          <a:lstStyle>
            <a:lvl1pPr>
              <a:defRPr/>
            </a:lvl1pPr>
          </a:lstStyle>
          <a:p>
            <a:r>
              <a:rPr lang="en-US" noProof="0"/>
              <a:t>Image</a:t>
            </a:r>
          </a:p>
        </p:txBody>
      </p:sp>
      <p:sp>
        <p:nvSpPr>
          <p:cNvPr id="33" name="Bildplatzhalter 3">
            <a:extLst>
              <a:ext uri="{FF2B5EF4-FFF2-40B4-BE49-F238E27FC236}">
                <a16:creationId xmlns:a16="http://schemas.microsoft.com/office/drawing/2014/main" id="{EC2BD227-A969-F441-AB09-D75F1870E284}"/>
              </a:ext>
            </a:extLst>
          </p:cNvPr>
          <p:cNvSpPr>
            <a:spLocks noGrp="1"/>
          </p:cNvSpPr>
          <p:nvPr>
            <p:ph type="pic" sz="quarter" idx="38" hasCustomPrompt="1"/>
          </p:nvPr>
        </p:nvSpPr>
        <p:spPr>
          <a:xfrm>
            <a:off x="7801518" y="1699200"/>
            <a:ext cx="2290533" cy="3463199"/>
          </a:xfrm>
          <a:prstGeom prst="rect">
            <a:avLst/>
          </a:prstGeom>
        </p:spPr>
        <p:txBody>
          <a:bodyPr/>
          <a:lstStyle>
            <a:lvl1pPr>
              <a:defRPr/>
            </a:lvl1pPr>
          </a:lstStyle>
          <a:p>
            <a:r>
              <a:rPr lang="en-US" noProof="0"/>
              <a:t>Image</a:t>
            </a:r>
          </a:p>
        </p:txBody>
      </p:sp>
      <p:sp>
        <p:nvSpPr>
          <p:cNvPr id="4" name="Titel 3">
            <a:extLst>
              <a:ext uri="{FF2B5EF4-FFF2-40B4-BE49-F238E27FC236}">
                <a16:creationId xmlns:a16="http://schemas.microsoft.com/office/drawing/2014/main" id="{D8DA2CC3-2E72-C947-80FE-38BA0891926F}"/>
              </a:ext>
            </a:extLst>
          </p:cNvPr>
          <p:cNvSpPr>
            <a:spLocks noGrp="1"/>
          </p:cNvSpPr>
          <p:nvPr>
            <p:ph type="title" hasCustomPrompt="1"/>
          </p:nvPr>
        </p:nvSpPr>
        <p:spPr/>
        <p:txBody>
          <a:bodyPr/>
          <a:lstStyle/>
          <a:p>
            <a:r>
              <a:rPr lang="en-US" noProof="0" dirty="0"/>
              <a:t>Edit format of master slide</a:t>
            </a:r>
            <a:endParaRPr lang="de-DE" dirty="0"/>
          </a:p>
        </p:txBody>
      </p:sp>
      <p:sp>
        <p:nvSpPr>
          <p:cNvPr id="9" name="Datumsplatzhalter 8">
            <a:extLst>
              <a:ext uri="{FF2B5EF4-FFF2-40B4-BE49-F238E27FC236}">
                <a16:creationId xmlns:a16="http://schemas.microsoft.com/office/drawing/2014/main" id="{9A9B71DA-42B1-D540-80C0-F121076D1625}"/>
              </a:ext>
            </a:extLst>
          </p:cNvPr>
          <p:cNvSpPr>
            <a:spLocks noGrp="1"/>
          </p:cNvSpPr>
          <p:nvPr>
            <p:ph type="dt" sz="half" idx="40"/>
          </p:nvPr>
        </p:nvSpPr>
        <p:spPr/>
        <p:txBody>
          <a:bodyPr/>
          <a:lstStyle/>
          <a:p>
            <a:fld id="{0A308397-D3EA-43C0-B9F3-7157CA01905B}" type="datetime1">
              <a:rPr lang="en-US" smtClean="0"/>
              <a:t>5/16/2026</a:t>
            </a:fld>
            <a:endParaRPr lang="de-DE"/>
          </a:p>
        </p:txBody>
      </p:sp>
      <p:sp>
        <p:nvSpPr>
          <p:cNvPr id="10" name="Fußzeilenplatzhalter 9">
            <a:extLst>
              <a:ext uri="{FF2B5EF4-FFF2-40B4-BE49-F238E27FC236}">
                <a16:creationId xmlns:a16="http://schemas.microsoft.com/office/drawing/2014/main" id="{5760152D-7BA0-C74F-8CA5-0F1BA0131D4E}"/>
              </a:ext>
            </a:extLst>
          </p:cNvPr>
          <p:cNvSpPr>
            <a:spLocks noGrp="1"/>
          </p:cNvSpPr>
          <p:nvPr>
            <p:ph type="ftr" sz="quarter" idx="41"/>
          </p:nvPr>
        </p:nvSpPr>
        <p:spPr/>
        <p:txBody>
          <a:bodyPr/>
          <a:lstStyle/>
          <a:p>
            <a:r>
              <a:rPr lang="en-US">
                <a:solidFill>
                  <a:srgbClr val="000000"/>
                </a:solidFill>
              </a:rPr>
              <a:t>Topic/Title of the presentation</a:t>
            </a:r>
            <a:endParaRPr lang="de-DE"/>
          </a:p>
        </p:txBody>
      </p:sp>
      <p:sp>
        <p:nvSpPr>
          <p:cNvPr id="11" name="Foliennummernplatzhalter 10">
            <a:extLst>
              <a:ext uri="{FF2B5EF4-FFF2-40B4-BE49-F238E27FC236}">
                <a16:creationId xmlns:a16="http://schemas.microsoft.com/office/drawing/2014/main" id="{A1B8F428-1F46-D247-B558-3B7BCB258656}"/>
              </a:ext>
            </a:extLst>
          </p:cNvPr>
          <p:cNvSpPr>
            <a:spLocks noGrp="1"/>
          </p:cNvSpPr>
          <p:nvPr>
            <p:ph type="sldNum" sz="quarter" idx="42"/>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56056056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2_Personen-8">
    <p:spTree>
      <p:nvGrpSpPr>
        <p:cNvPr id="1" name=""/>
        <p:cNvGrpSpPr/>
        <p:nvPr/>
      </p:nvGrpSpPr>
      <p:grpSpPr>
        <a:xfrm>
          <a:off x="0" y="0"/>
          <a:ext cx="0" cy="0"/>
          <a:chOff x="0" y="0"/>
          <a:chExt cx="0" cy="0"/>
        </a:xfrm>
      </p:grpSpPr>
      <p:sp>
        <p:nvSpPr>
          <p:cNvPr id="22" name="Textplatzhalter 7">
            <a:extLst>
              <a:ext uri="{FF2B5EF4-FFF2-40B4-BE49-F238E27FC236}">
                <a16:creationId xmlns:a16="http://schemas.microsoft.com/office/drawing/2014/main" id="{CD165E75-219F-8246-B1AB-339964909301}"/>
              </a:ext>
            </a:extLst>
          </p:cNvPr>
          <p:cNvSpPr>
            <a:spLocks noGrp="1"/>
          </p:cNvSpPr>
          <p:nvPr>
            <p:ph type="body" sz="quarter" idx="33" hasCustomPrompt="1"/>
          </p:nvPr>
        </p:nvSpPr>
        <p:spPr>
          <a:xfrm>
            <a:off x="234829" y="441325"/>
            <a:ext cx="7371458" cy="1008063"/>
          </a:xfrm>
        </p:spPr>
        <p:txBody>
          <a:bodyPr/>
          <a:lstStyle/>
          <a:p>
            <a:pPr lvl="0"/>
            <a:r>
              <a:rPr lang="en-US" noProof="0" dirty="0"/>
              <a:t>Headline</a:t>
            </a:r>
          </a:p>
        </p:txBody>
      </p:sp>
      <p:sp>
        <p:nvSpPr>
          <p:cNvPr id="4" name="Titel 3">
            <a:extLst>
              <a:ext uri="{FF2B5EF4-FFF2-40B4-BE49-F238E27FC236}">
                <a16:creationId xmlns:a16="http://schemas.microsoft.com/office/drawing/2014/main" id="{D8DA2CC3-2E72-C947-80FE-38BA0891926F}"/>
              </a:ext>
            </a:extLst>
          </p:cNvPr>
          <p:cNvSpPr>
            <a:spLocks noGrp="1"/>
          </p:cNvSpPr>
          <p:nvPr>
            <p:ph type="title" hasCustomPrompt="1"/>
          </p:nvPr>
        </p:nvSpPr>
        <p:spPr/>
        <p:txBody>
          <a:bodyPr/>
          <a:lstStyle/>
          <a:p>
            <a:r>
              <a:rPr lang="en-US" noProof="0" dirty="0"/>
              <a:t>Edit format of master slide</a:t>
            </a:r>
            <a:endParaRPr lang="de-DE" dirty="0"/>
          </a:p>
        </p:txBody>
      </p:sp>
      <p:sp>
        <p:nvSpPr>
          <p:cNvPr id="42" name="Bildplatzhalter 3">
            <a:extLst>
              <a:ext uri="{FF2B5EF4-FFF2-40B4-BE49-F238E27FC236}">
                <a16:creationId xmlns:a16="http://schemas.microsoft.com/office/drawing/2014/main" id="{9A9BDB77-1372-9641-8C07-CDF334406434}"/>
              </a:ext>
            </a:extLst>
          </p:cNvPr>
          <p:cNvSpPr>
            <a:spLocks noGrp="1"/>
          </p:cNvSpPr>
          <p:nvPr>
            <p:ph type="pic" sz="quarter" idx="58" hasCustomPrompt="1"/>
          </p:nvPr>
        </p:nvSpPr>
        <p:spPr>
          <a:xfrm>
            <a:off x="233915" y="1456389"/>
            <a:ext cx="1457000" cy="1897133"/>
          </a:xfrm>
          <a:prstGeom prst="rect">
            <a:avLst/>
          </a:prstGeom>
        </p:spPr>
        <p:txBody>
          <a:bodyPr/>
          <a:lstStyle>
            <a:lvl1pPr>
              <a:defRPr/>
            </a:lvl1pPr>
          </a:lstStyle>
          <a:p>
            <a:r>
              <a:rPr lang="de-DE" dirty="0"/>
              <a:t>Image</a:t>
            </a:r>
          </a:p>
        </p:txBody>
      </p:sp>
      <p:sp>
        <p:nvSpPr>
          <p:cNvPr id="43" name="Textplatzhalter 11">
            <a:extLst>
              <a:ext uri="{FF2B5EF4-FFF2-40B4-BE49-F238E27FC236}">
                <a16:creationId xmlns:a16="http://schemas.microsoft.com/office/drawing/2014/main" id="{4A83E7D4-C24F-BE4F-82E0-F4B05F0EDE54}"/>
              </a:ext>
            </a:extLst>
          </p:cNvPr>
          <p:cNvSpPr>
            <a:spLocks noGrp="1"/>
          </p:cNvSpPr>
          <p:nvPr>
            <p:ph type="body" sz="quarter" idx="59" hasCustomPrompt="1"/>
          </p:nvPr>
        </p:nvSpPr>
        <p:spPr>
          <a:xfrm>
            <a:off x="2682000" y="3361484"/>
            <a:ext cx="1566158" cy="666080"/>
          </a:xfrm>
          <a:prstGeom prst="rect">
            <a:avLst/>
          </a:prstGeom>
          <a:noFill/>
        </p:spPr>
        <p:txBody>
          <a:bodyPr lIns="0" tIns="72000" rIns="0" bIns="0"/>
          <a:lstStyle>
            <a:lvl1pPr marL="0" indent="0">
              <a:lnSpc>
                <a:spcPts val="950"/>
              </a:lnSpc>
              <a:spcBef>
                <a:spcPts val="0"/>
              </a:spcBef>
              <a:buFontTx/>
              <a:buNone/>
              <a:defRPr sz="900" b="1"/>
            </a:lvl1pPr>
            <a:lvl2pPr>
              <a:defRPr sz="1400"/>
            </a:lvl2pPr>
            <a:lvl3pPr>
              <a:defRPr sz="1400"/>
            </a:lvl3pPr>
            <a:lvl4pPr>
              <a:defRPr sz="1400"/>
            </a:lvl4pPr>
            <a:lvl5pPr>
              <a:defRPr sz="1400"/>
            </a:lvl5pPr>
          </a:lstStyle>
          <a:p>
            <a:pPr marL="0" marR="0" lvl="0" indent="0" algn="l" defTabSz="914400" rtl="0" eaLnBrk="1" fontAlgn="base" latinLnBrk="0" hangingPunct="1">
              <a:lnSpc>
                <a:spcPts val="950"/>
              </a:lnSpc>
              <a:spcBef>
                <a:spcPts val="0"/>
              </a:spcBef>
              <a:spcAft>
                <a:spcPct val="0"/>
              </a:spcAft>
              <a:buClrTx/>
              <a:buSzTx/>
              <a:buFontTx/>
              <a:buNone/>
              <a:tabLst/>
              <a:defRPr/>
            </a:pPr>
            <a:r>
              <a:rPr lang="en-US" noProof="0" dirty="0"/>
              <a:t>Prof. Jane Smith</a:t>
            </a:r>
          </a:p>
          <a:p>
            <a:pPr lvl="0"/>
            <a:r>
              <a:rPr lang="en-US" b="0" noProof="0" dirty="0"/>
              <a:t>Attorney-at-law</a:t>
            </a:r>
            <a:endParaRPr lang="en-US" noProof="0" dirty="0"/>
          </a:p>
        </p:txBody>
      </p:sp>
      <p:sp>
        <p:nvSpPr>
          <p:cNvPr id="44" name="Bildplatzhalter 3">
            <a:extLst>
              <a:ext uri="{FF2B5EF4-FFF2-40B4-BE49-F238E27FC236}">
                <a16:creationId xmlns:a16="http://schemas.microsoft.com/office/drawing/2014/main" id="{B6CDA2B4-F4BD-7F40-8C99-96ED3975DA5C}"/>
              </a:ext>
            </a:extLst>
          </p:cNvPr>
          <p:cNvSpPr>
            <a:spLocks noGrp="1"/>
          </p:cNvSpPr>
          <p:nvPr>
            <p:ph type="pic" sz="quarter" idx="60" hasCustomPrompt="1"/>
          </p:nvPr>
        </p:nvSpPr>
        <p:spPr>
          <a:xfrm>
            <a:off x="2683410" y="1457245"/>
            <a:ext cx="1456999" cy="1897133"/>
          </a:xfrm>
          <a:prstGeom prst="rect">
            <a:avLst/>
          </a:prstGeom>
        </p:spPr>
        <p:txBody>
          <a:bodyPr/>
          <a:lstStyle>
            <a:lvl1pPr>
              <a:defRPr/>
            </a:lvl1pPr>
          </a:lstStyle>
          <a:p>
            <a:r>
              <a:rPr lang="de-DE" dirty="0"/>
              <a:t>Image</a:t>
            </a:r>
          </a:p>
        </p:txBody>
      </p:sp>
      <p:sp>
        <p:nvSpPr>
          <p:cNvPr id="45" name="Textplatzhalter 11">
            <a:extLst>
              <a:ext uri="{FF2B5EF4-FFF2-40B4-BE49-F238E27FC236}">
                <a16:creationId xmlns:a16="http://schemas.microsoft.com/office/drawing/2014/main" id="{47117D66-E355-4548-AB55-6F3A585C823A}"/>
              </a:ext>
            </a:extLst>
          </p:cNvPr>
          <p:cNvSpPr>
            <a:spLocks noGrp="1"/>
          </p:cNvSpPr>
          <p:nvPr>
            <p:ph type="body" sz="quarter" idx="61" hasCustomPrompt="1"/>
          </p:nvPr>
        </p:nvSpPr>
        <p:spPr>
          <a:xfrm>
            <a:off x="5167917" y="3361484"/>
            <a:ext cx="1526570" cy="666080"/>
          </a:xfrm>
          <a:prstGeom prst="rect">
            <a:avLst/>
          </a:prstGeom>
          <a:noFill/>
        </p:spPr>
        <p:txBody>
          <a:bodyPr lIns="0" tIns="72000" rIns="0" bIns="0"/>
          <a:lstStyle>
            <a:lvl1pPr marL="0" indent="0">
              <a:lnSpc>
                <a:spcPts val="950"/>
              </a:lnSpc>
              <a:spcBef>
                <a:spcPts val="0"/>
              </a:spcBef>
              <a:buFontTx/>
              <a:buNone/>
              <a:defRPr sz="900" b="1"/>
            </a:lvl1pPr>
            <a:lvl2pPr>
              <a:defRPr sz="1400"/>
            </a:lvl2pPr>
            <a:lvl3pPr>
              <a:defRPr sz="1400"/>
            </a:lvl3pPr>
            <a:lvl4pPr>
              <a:defRPr sz="1400"/>
            </a:lvl4pPr>
            <a:lvl5pPr>
              <a:defRPr sz="1400"/>
            </a:lvl5pPr>
          </a:lstStyle>
          <a:p>
            <a:pPr marL="0" marR="0" lvl="0" indent="0" algn="l" defTabSz="914400" rtl="0" eaLnBrk="1" fontAlgn="base" latinLnBrk="0" hangingPunct="1">
              <a:lnSpc>
                <a:spcPts val="950"/>
              </a:lnSpc>
              <a:spcBef>
                <a:spcPts val="0"/>
              </a:spcBef>
              <a:spcAft>
                <a:spcPct val="0"/>
              </a:spcAft>
              <a:buClrTx/>
              <a:buSzTx/>
              <a:buFontTx/>
              <a:buNone/>
              <a:tabLst/>
              <a:defRPr/>
            </a:pPr>
            <a:r>
              <a:rPr lang="en-US" noProof="0" dirty="0"/>
              <a:t>Dr. John Smith</a:t>
            </a:r>
          </a:p>
          <a:p>
            <a:pPr lvl="0"/>
            <a:r>
              <a:rPr lang="en-US" b="0" noProof="0" dirty="0"/>
              <a:t>Patent Attorney</a:t>
            </a:r>
            <a:endParaRPr lang="en-US" noProof="0" dirty="0"/>
          </a:p>
        </p:txBody>
      </p:sp>
      <p:sp>
        <p:nvSpPr>
          <p:cNvPr id="46" name="Bildplatzhalter 3">
            <a:extLst>
              <a:ext uri="{FF2B5EF4-FFF2-40B4-BE49-F238E27FC236}">
                <a16:creationId xmlns:a16="http://schemas.microsoft.com/office/drawing/2014/main" id="{A28C8390-76E7-8A43-88A0-1ED130B88F0B}"/>
              </a:ext>
            </a:extLst>
          </p:cNvPr>
          <p:cNvSpPr>
            <a:spLocks noGrp="1"/>
          </p:cNvSpPr>
          <p:nvPr>
            <p:ph type="pic" sz="quarter" idx="62" hasCustomPrompt="1"/>
          </p:nvPr>
        </p:nvSpPr>
        <p:spPr>
          <a:xfrm>
            <a:off x="5167917" y="1457245"/>
            <a:ext cx="1456999" cy="1897199"/>
          </a:xfrm>
          <a:prstGeom prst="rect">
            <a:avLst/>
          </a:prstGeom>
        </p:spPr>
        <p:txBody>
          <a:bodyPr/>
          <a:lstStyle>
            <a:lvl1pPr>
              <a:defRPr/>
            </a:lvl1pPr>
          </a:lstStyle>
          <a:p>
            <a:r>
              <a:rPr lang="de-DE" dirty="0"/>
              <a:t>Image</a:t>
            </a:r>
          </a:p>
        </p:txBody>
      </p:sp>
      <p:sp>
        <p:nvSpPr>
          <p:cNvPr id="47" name="Textplatzhalter 11">
            <a:extLst>
              <a:ext uri="{FF2B5EF4-FFF2-40B4-BE49-F238E27FC236}">
                <a16:creationId xmlns:a16="http://schemas.microsoft.com/office/drawing/2014/main" id="{A5554292-13AF-614C-80AF-69D8F18CC39C}"/>
              </a:ext>
            </a:extLst>
          </p:cNvPr>
          <p:cNvSpPr>
            <a:spLocks noGrp="1"/>
          </p:cNvSpPr>
          <p:nvPr>
            <p:ph type="body" sz="quarter" idx="63" hasCustomPrompt="1"/>
          </p:nvPr>
        </p:nvSpPr>
        <p:spPr>
          <a:xfrm>
            <a:off x="7621200" y="3361484"/>
            <a:ext cx="1526570" cy="666080"/>
          </a:xfrm>
          <a:prstGeom prst="rect">
            <a:avLst/>
          </a:prstGeom>
          <a:noFill/>
        </p:spPr>
        <p:txBody>
          <a:bodyPr lIns="0" tIns="72000" rIns="0" bIns="0"/>
          <a:lstStyle>
            <a:lvl1pPr marL="0" indent="0">
              <a:lnSpc>
                <a:spcPts val="950"/>
              </a:lnSpc>
              <a:spcBef>
                <a:spcPts val="0"/>
              </a:spcBef>
              <a:buFontTx/>
              <a:buNone/>
              <a:defRPr sz="900" b="1"/>
            </a:lvl1pPr>
            <a:lvl2pPr>
              <a:defRPr sz="1400"/>
            </a:lvl2pPr>
            <a:lvl3pPr>
              <a:defRPr sz="1400"/>
            </a:lvl3pPr>
            <a:lvl4pPr>
              <a:defRPr sz="1400"/>
            </a:lvl4pPr>
            <a:lvl5pPr>
              <a:defRPr sz="1400"/>
            </a:lvl5pPr>
          </a:lstStyle>
          <a:p>
            <a:pPr marL="0" marR="0" lvl="0" indent="0" algn="l" defTabSz="914400" rtl="0" eaLnBrk="1" fontAlgn="base" latinLnBrk="0" hangingPunct="1">
              <a:lnSpc>
                <a:spcPts val="950"/>
              </a:lnSpc>
              <a:spcBef>
                <a:spcPts val="0"/>
              </a:spcBef>
              <a:spcAft>
                <a:spcPct val="0"/>
              </a:spcAft>
              <a:buClrTx/>
              <a:buSzTx/>
              <a:buFontTx/>
              <a:buNone/>
              <a:tabLst/>
              <a:defRPr/>
            </a:pPr>
            <a:r>
              <a:rPr lang="en-US" noProof="0" dirty="0"/>
              <a:t>Dr. Jane Smith</a:t>
            </a:r>
          </a:p>
          <a:p>
            <a:pPr lvl="0"/>
            <a:r>
              <a:rPr lang="en-US" b="0" noProof="0" dirty="0"/>
              <a:t>Patent Attorney</a:t>
            </a:r>
            <a:endParaRPr lang="en-US" noProof="0" dirty="0"/>
          </a:p>
        </p:txBody>
      </p:sp>
      <p:sp>
        <p:nvSpPr>
          <p:cNvPr id="48" name="Bildplatzhalter 3">
            <a:extLst>
              <a:ext uri="{FF2B5EF4-FFF2-40B4-BE49-F238E27FC236}">
                <a16:creationId xmlns:a16="http://schemas.microsoft.com/office/drawing/2014/main" id="{5FE52ABD-E72D-A542-AC30-F189803DD9E2}"/>
              </a:ext>
            </a:extLst>
          </p:cNvPr>
          <p:cNvSpPr>
            <a:spLocks noGrp="1"/>
          </p:cNvSpPr>
          <p:nvPr>
            <p:ph type="pic" sz="quarter" idx="64" hasCustomPrompt="1"/>
          </p:nvPr>
        </p:nvSpPr>
        <p:spPr>
          <a:xfrm>
            <a:off x="7619851" y="1457245"/>
            <a:ext cx="1456999" cy="1897133"/>
          </a:xfrm>
          <a:prstGeom prst="rect">
            <a:avLst/>
          </a:prstGeom>
        </p:spPr>
        <p:txBody>
          <a:bodyPr/>
          <a:lstStyle>
            <a:lvl1pPr>
              <a:defRPr/>
            </a:lvl1pPr>
          </a:lstStyle>
          <a:p>
            <a:r>
              <a:rPr lang="de-DE" dirty="0"/>
              <a:t>Image</a:t>
            </a:r>
          </a:p>
        </p:txBody>
      </p:sp>
      <p:sp>
        <p:nvSpPr>
          <p:cNvPr id="23" name="Textplatzhalter 11">
            <a:extLst>
              <a:ext uri="{FF2B5EF4-FFF2-40B4-BE49-F238E27FC236}">
                <a16:creationId xmlns:a16="http://schemas.microsoft.com/office/drawing/2014/main" id="{8C143714-0D28-704C-9129-AD5D6549B2C7}"/>
              </a:ext>
            </a:extLst>
          </p:cNvPr>
          <p:cNvSpPr>
            <a:spLocks noGrp="1"/>
          </p:cNvSpPr>
          <p:nvPr>
            <p:ph type="body" sz="quarter" idx="65" hasCustomPrompt="1"/>
          </p:nvPr>
        </p:nvSpPr>
        <p:spPr>
          <a:xfrm>
            <a:off x="233915" y="3361484"/>
            <a:ext cx="1521959" cy="666080"/>
          </a:xfrm>
          <a:prstGeom prst="rect">
            <a:avLst/>
          </a:prstGeom>
          <a:noFill/>
        </p:spPr>
        <p:txBody>
          <a:bodyPr lIns="0" tIns="72000" rIns="0" bIns="0"/>
          <a:lstStyle>
            <a:lvl1pPr marL="0" indent="0">
              <a:lnSpc>
                <a:spcPts val="950"/>
              </a:lnSpc>
              <a:spcBef>
                <a:spcPts val="0"/>
              </a:spcBef>
              <a:buFontTx/>
              <a:buNone/>
              <a:defRPr sz="900" b="1"/>
            </a:lvl1pPr>
            <a:lvl2pPr>
              <a:defRPr sz="1400"/>
            </a:lvl2pPr>
            <a:lvl3pPr>
              <a:defRPr sz="1400"/>
            </a:lvl3pPr>
            <a:lvl4pPr>
              <a:defRPr sz="1400"/>
            </a:lvl4pPr>
            <a:lvl5pPr>
              <a:defRPr sz="1400"/>
            </a:lvl5pPr>
          </a:lstStyle>
          <a:p>
            <a:pPr lvl="0"/>
            <a:r>
              <a:rPr lang="en-US" noProof="0" dirty="0"/>
              <a:t>Prof. John Smith</a:t>
            </a:r>
          </a:p>
          <a:p>
            <a:pPr lvl="0"/>
            <a:r>
              <a:rPr lang="en-US" b="0" noProof="0" dirty="0"/>
              <a:t>Attorney-at-law</a:t>
            </a:r>
            <a:endParaRPr lang="en-US" noProof="0" dirty="0"/>
          </a:p>
        </p:txBody>
      </p:sp>
      <p:sp>
        <p:nvSpPr>
          <p:cNvPr id="24" name="Bildplatzhalter 3">
            <a:extLst>
              <a:ext uri="{FF2B5EF4-FFF2-40B4-BE49-F238E27FC236}">
                <a16:creationId xmlns:a16="http://schemas.microsoft.com/office/drawing/2014/main" id="{24DC96BC-6D84-0F43-AC0E-D0051F4F7F1C}"/>
              </a:ext>
            </a:extLst>
          </p:cNvPr>
          <p:cNvSpPr>
            <a:spLocks noGrp="1"/>
          </p:cNvSpPr>
          <p:nvPr>
            <p:ph type="pic" sz="quarter" idx="66" hasCustomPrompt="1"/>
          </p:nvPr>
        </p:nvSpPr>
        <p:spPr>
          <a:xfrm>
            <a:off x="233915" y="4152787"/>
            <a:ext cx="1457000" cy="1897133"/>
          </a:xfrm>
          <a:prstGeom prst="rect">
            <a:avLst/>
          </a:prstGeom>
        </p:spPr>
        <p:txBody>
          <a:bodyPr/>
          <a:lstStyle>
            <a:lvl1pPr>
              <a:defRPr/>
            </a:lvl1pPr>
          </a:lstStyle>
          <a:p>
            <a:r>
              <a:rPr lang="de-DE" dirty="0"/>
              <a:t>Image</a:t>
            </a:r>
          </a:p>
        </p:txBody>
      </p:sp>
      <p:sp>
        <p:nvSpPr>
          <p:cNvPr id="25" name="Textplatzhalter 11">
            <a:extLst>
              <a:ext uri="{FF2B5EF4-FFF2-40B4-BE49-F238E27FC236}">
                <a16:creationId xmlns:a16="http://schemas.microsoft.com/office/drawing/2014/main" id="{C3124C10-78B4-3947-B25F-48D62FF76FC6}"/>
              </a:ext>
            </a:extLst>
          </p:cNvPr>
          <p:cNvSpPr>
            <a:spLocks noGrp="1"/>
          </p:cNvSpPr>
          <p:nvPr>
            <p:ph type="body" sz="quarter" idx="67" hasCustomPrompt="1"/>
          </p:nvPr>
        </p:nvSpPr>
        <p:spPr>
          <a:xfrm>
            <a:off x="2682000" y="6057882"/>
            <a:ext cx="1566158" cy="574693"/>
          </a:xfrm>
          <a:prstGeom prst="rect">
            <a:avLst/>
          </a:prstGeom>
          <a:noFill/>
        </p:spPr>
        <p:txBody>
          <a:bodyPr lIns="0" tIns="72000" rIns="0" bIns="0"/>
          <a:lstStyle>
            <a:lvl1pPr marL="0" indent="0">
              <a:lnSpc>
                <a:spcPts val="950"/>
              </a:lnSpc>
              <a:spcBef>
                <a:spcPts val="0"/>
              </a:spcBef>
              <a:buFontTx/>
              <a:buNone/>
              <a:defRPr sz="900" b="1"/>
            </a:lvl1pPr>
            <a:lvl2pPr>
              <a:defRPr sz="1400"/>
            </a:lvl2pPr>
            <a:lvl3pPr>
              <a:defRPr sz="1400"/>
            </a:lvl3pPr>
            <a:lvl4pPr>
              <a:defRPr sz="1400"/>
            </a:lvl4pPr>
            <a:lvl5pPr>
              <a:defRPr sz="1400"/>
            </a:lvl5pPr>
          </a:lstStyle>
          <a:p>
            <a:pPr marL="0" marR="0" lvl="0" indent="0" algn="l" defTabSz="914400" rtl="0" eaLnBrk="1" fontAlgn="base" latinLnBrk="0" hangingPunct="1">
              <a:lnSpc>
                <a:spcPts val="950"/>
              </a:lnSpc>
              <a:spcBef>
                <a:spcPts val="0"/>
              </a:spcBef>
              <a:spcAft>
                <a:spcPct val="0"/>
              </a:spcAft>
              <a:buClrTx/>
              <a:buSzTx/>
              <a:buFontTx/>
              <a:buNone/>
              <a:tabLst/>
              <a:defRPr/>
            </a:pPr>
            <a:r>
              <a:rPr lang="en-US" noProof="0" dirty="0"/>
              <a:t>Prof. Jane Smith</a:t>
            </a:r>
          </a:p>
          <a:p>
            <a:pPr lvl="0"/>
            <a:r>
              <a:rPr lang="en-US" b="0" noProof="0" dirty="0"/>
              <a:t>Attorney-at-law</a:t>
            </a:r>
            <a:endParaRPr lang="en-US" noProof="0" dirty="0"/>
          </a:p>
        </p:txBody>
      </p:sp>
      <p:sp>
        <p:nvSpPr>
          <p:cNvPr id="26" name="Bildplatzhalter 3">
            <a:extLst>
              <a:ext uri="{FF2B5EF4-FFF2-40B4-BE49-F238E27FC236}">
                <a16:creationId xmlns:a16="http://schemas.microsoft.com/office/drawing/2014/main" id="{735784E6-B563-C14D-BB1B-6961F3FD78B1}"/>
              </a:ext>
            </a:extLst>
          </p:cNvPr>
          <p:cNvSpPr>
            <a:spLocks noGrp="1"/>
          </p:cNvSpPr>
          <p:nvPr>
            <p:ph type="pic" sz="quarter" idx="68" hasCustomPrompt="1"/>
          </p:nvPr>
        </p:nvSpPr>
        <p:spPr>
          <a:xfrm>
            <a:off x="2683410" y="4153643"/>
            <a:ext cx="1456999" cy="1897133"/>
          </a:xfrm>
          <a:prstGeom prst="rect">
            <a:avLst/>
          </a:prstGeom>
        </p:spPr>
        <p:txBody>
          <a:bodyPr/>
          <a:lstStyle>
            <a:lvl1pPr>
              <a:defRPr/>
            </a:lvl1pPr>
          </a:lstStyle>
          <a:p>
            <a:r>
              <a:rPr lang="de-DE" dirty="0"/>
              <a:t>Image</a:t>
            </a:r>
          </a:p>
        </p:txBody>
      </p:sp>
      <p:sp>
        <p:nvSpPr>
          <p:cNvPr id="27" name="Textplatzhalter 11">
            <a:extLst>
              <a:ext uri="{FF2B5EF4-FFF2-40B4-BE49-F238E27FC236}">
                <a16:creationId xmlns:a16="http://schemas.microsoft.com/office/drawing/2014/main" id="{B545C8E6-E6E9-8648-B509-2C6C6A37984B}"/>
              </a:ext>
            </a:extLst>
          </p:cNvPr>
          <p:cNvSpPr>
            <a:spLocks noGrp="1"/>
          </p:cNvSpPr>
          <p:nvPr>
            <p:ph type="body" sz="quarter" idx="69" hasCustomPrompt="1"/>
          </p:nvPr>
        </p:nvSpPr>
        <p:spPr>
          <a:xfrm>
            <a:off x="5167918" y="6057882"/>
            <a:ext cx="1526570" cy="574693"/>
          </a:xfrm>
          <a:prstGeom prst="rect">
            <a:avLst/>
          </a:prstGeom>
          <a:noFill/>
        </p:spPr>
        <p:txBody>
          <a:bodyPr lIns="0" tIns="72000" rIns="0" bIns="0"/>
          <a:lstStyle>
            <a:lvl1pPr marL="0" indent="0">
              <a:lnSpc>
                <a:spcPts val="950"/>
              </a:lnSpc>
              <a:spcBef>
                <a:spcPts val="0"/>
              </a:spcBef>
              <a:buFontTx/>
              <a:buNone/>
              <a:defRPr sz="900" b="1"/>
            </a:lvl1pPr>
            <a:lvl2pPr>
              <a:defRPr sz="1400"/>
            </a:lvl2pPr>
            <a:lvl3pPr>
              <a:defRPr sz="1400"/>
            </a:lvl3pPr>
            <a:lvl4pPr>
              <a:defRPr sz="1400"/>
            </a:lvl4pPr>
            <a:lvl5pPr>
              <a:defRPr sz="1400"/>
            </a:lvl5pPr>
          </a:lstStyle>
          <a:p>
            <a:pPr marL="0" marR="0" lvl="0" indent="0" algn="l" defTabSz="914400" rtl="0" eaLnBrk="1" fontAlgn="base" latinLnBrk="0" hangingPunct="1">
              <a:lnSpc>
                <a:spcPts val="950"/>
              </a:lnSpc>
              <a:spcBef>
                <a:spcPts val="0"/>
              </a:spcBef>
              <a:spcAft>
                <a:spcPct val="0"/>
              </a:spcAft>
              <a:buClrTx/>
              <a:buSzTx/>
              <a:buFontTx/>
              <a:buNone/>
              <a:tabLst/>
              <a:defRPr/>
            </a:pPr>
            <a:r>
              <a:rPr lang="de-DE" dirty="0"/>
              <a:t>Dr. John Smith</a:t>
            </a:r>
          </a:p>
          <a:p>
            <a:pPr lvl="0"/>
            <a:r>
              <a:rPr lang="de-DE" b="0" dirty="0"/>
              <a:t>Patent Attorney</a:t>
            </a:r>
            <a:endParaRPr lang="de-DE" dirty="0"/>
          </a:p>
        </p:txBody>
      </p:sp>
      <p:sp>
        <p:nvSpPr>
          <p:cNvPr id="28" name="Bildplatzhalter 3">
            <a:extLst>
              <a:ext uri="{FF2B5EF4-FFF2-40B4-BE49-F238E27FC236}">
                <a16:creationId xmlns:a16="http://schemas.microsoft.com/office/drawing/2014/main" id="{66D4ABD4-C603-FF43-AFE6-D6FCEE465870}"/>
              </a:ext>
            </a:extLst>
          </p:cNvPr>
          <p:cNvSpPr>
            <a:spLocks noGrp="1"/>
          </p:cNvSpPr>
          <p:nvPr>
            <p:ph type="pic" sz="quarter" idx="70" hasCustomPrompt="1"/>
          </p:nvPr>
        </p:nvSpPr>
        <p:spPr>
          <a:xfrm>
            <a:off x="5167917" y="4153643"/>
            <a:ext cx="1456999" cy="1897199"/>
          </a:xfrm>
          <a:prstGeom prst="rect">
            <a:avLst/>
          </a:prstGeom>
        </p:spPr>
        <p:txBody>
          <a:bodyPr/>
          <a:lstStyle>
            <a:lvl1pPr>
              <a:defRPr/>
            </a:lvl1pPr>
          </a:lstStyle>
          <a:p>
            <a:r>
              <a:rPr lang="de-DE" dirty="0"/>
              <a:t>Image</a:t>
            </a:r>
          </a:p>
        </p:txBody>
      </p:sp>
      <p:sp>
        <p:nvSpPr>
          <p:cNvPr id="29" name="Textplatzhalter 11">
            <a:extLst>
              <a:ext uri="{FF2B5EF4-FFF2-40B4-BE49-F238E27FC236}">
                <a16:creationId xmlns:a16="http://schemas.microsoft.com/office/drawing/2014/main" id="{8308CE98-9F43-9742-8FC0-36763B67D014}"/>
              </a:ext>
            </a:extLst>
          </p:cNvPr>
          <p:cNvSpPr>
            <a:spLocks noGrp="1"/>
          </p:cNvSpPr>
          <p:nvPr>
            <p:ph type="body" sz="quarter" idx="71" hasCustomPrompt="1"/>
          </p:nvPr>
        </p:nvSpPr>
        <p:spPr>
          <a:xfrm>
            <a:off x="7621200" y="6057882"/>
            <a:ext cx="1526570" cy="574693"/>
          </a:xfrm>
          <a:prstGeom prst="rect">
            <a:avLst/>
          </a:prstGeom>
          <a:noFill/>
        </p:spPr>
        <p:txBody>
          <a:bodyPr lIns="0" tIns="72000" rIns="0" bIns="0"/>
          <a:lstStyle>
            <a:lvl1pPr marL="0" indent="0">
              <a:lnSpc>
                <a:spcPts val="950"/>
              </a:lnSpc>
              <a:spcBef>
                <a:spcPts val="0"/>
              </a:spcBef>
              <a:buFontTx/>
              <a:buNone/>
              <a:defRPr sz="900" b="1"/>
            </a:lvl1pPr>
            <a:lvl2pPr>
              <a:defRPr sz="1400"/>
            </a:lvl2pPr>
            <a:lvl3pPr>
              <a:defRPr sz="1400"/>
            </a:lvl3pPr>
            <a:lvl4pPr>
              <a:defRPr sz="1400"/>
            </a:lvl4pPr>
            <a:lvl5pPr>
              <a:defRPr sz="1400"/>
            </a:lvl5pPr>
          </a:lstStyle>
          <a:p>
            <a:pPr marL="0" marR="0" lvl="0" indent="0" algn="l" defTabSz="914400" rtl="0" eaLnBrk="1" fontAlgn="base" latinLnBrk="0" hangingPunct="1">
              <a:lnSpc>
                <a:spcPts val="950"/>
              </a:lnSpc>
              <a:spcBef>
                <a:spcPts val="0"/>
              </a:spcBef>
              <a:spcAft>
                <a:spcPct val="0"/>
              </a:spcAft>
              <a:buClrTx/>
              <a:buSzTx/>
              <a:buFontTx/>
              <a:buNone/>
              <a:tabLst/>
              <a:defRPr/>
            </a:pPr>
            <a:r>
              <a:rPr lang="de-DE" dirty="0"/>
              <a:t>Dr. Jane Smith</a:t>
            </a:r>
          </a:p>
          <a:p>
            <a:pPr lvl="0"/>
            <a:r>
              <a:rPr lang="de-DE" b="0" dirty="0"/>
              <a:t>Patent Attorney</a:t>
            </a:r>
            <a:endParaRPr lang="de-DE" dirty="0"/>
          </a:p>
        </p:txBody>
      </p:sp>
      <p:sp>
        <p:nvSpPr>
          <p:cNvPr id="30" name="Bildplatzhalter 3">
            <a:extLst>
              <a:ext uri="{FF2B5EF4-FFF2-40B4-BE49-F238E27FC236}">
                <a16:creationId xmlns:a16="http://schemas.microsoft.com/office/drawing/2014/main" id="{897B0EA4-1872-1041-8F12-BD60218BADDB}"/>
              </a:ext>
            </a:extLst>
          </p:cNvPr>
          <p:cNvSpPr>
            <a:spLocks noGrp="1"/>
          </p:cNvSpPr>
          <p:nvPr>
            <p:ph type="pic" sz="quarter" idx="72" hasCustomPrompt="1"/>
          </p:nvPr>
        </p:nvSpPr>
        <p:spPr>
          <a:xfrm>
            <a:off x="7619851" y="4153643"/>
            <a:ext cx="1456999" cy="1897133"/>
          </a:xfrm>
          <a:prstGeom prst="rect">
            <a:avLst/>
          </a:prstGeom>
        </p:spPr>
        <p:txBody>
          <a:bodyPr/>
          <a:lstStyle>
            <a:lvl1pPr>
              <a:defRPr/>
            </a:lvl1pPr>
          </a:lstStyle>
          <a:p>
            <a:r>
              <a:rPr lang="de-DE" dirty="0"/>
              <a:t>Image</a:t>
            </a:r>
          </a:p>
        </p:txBody>
      </p:sp>
      <p:sp>
        <p:nvSpPr>
          <p:cNvPr id="31" name="Textplatzhalter 11">
            <a:extLst>
              <a:ext uri="{FF2B5EF4-FFF2-40B4-BE49-F238E27FC236}">
                <a16:creationId xmlns:a16="http://schemas.microsoft.com/office/drawing/2014/main" id="{2522BEC2-6BC9-884D-BF00-5D492A2EB691}"/>
              </a:ext>
            </a:extLst>
          </p:cNvPr>
          <p:cNvSpPr>
            <a:spLocks noGrp="1"/>
          </p:cNvSpPr>
          <p:nvPr>
            <p:ph type="body" sz="quarter" idx="73" hasCustomPrompt="1"/>
          </p:nvPr>
        </p:nvSpPr>
        <p:spPr>
          <a:xfrm>
            <a:off x="234270" y="6057882"/>
            <a:ext cx="1554297" cy="574693"/>
          </a:xfrm>
          <a:prstGeom prst="rect">
            <a:avLst/>
          </a:prstGeom>
          <a:noFill/>
        </p:spPr>
        <p:txBody>
          <a:bodyPr lIns="0" tIns="72000" rIns="0" bIns="0"/>
          <a:lstStyle>
            <a:lvl1pPr marL="0" indent="0">
              <a:lnSpc>
                <a:spcPts val="950"/>
              </a:lnSpc>
              <a:spcBef>
                <a:spcPts val="0"/>
              </a:spcBef>
              <a:buFontTx/>
              <a:buNone/>
              <a:defRPr sz="900" b="1" baseline="0">
                <a:latin typeface="+mn-lt"/>
              </a:defRPr>
            </a:lvl1pPr>
            <a:lvl2pPr>
              <a:defRPr sz="1400"/>
            </a:lvl2pPr>
            <a:lvl3pPr>
              <a:defRPr sz="1400"/>
            </a:lvl3pPr>
            <a:lvl4pPr>
              <a:defRPr sz="1400"/>
            </a:lvl4pPr>
            <a:lvl5pPr>
              <a:defRPr sz="1400"/>
            </a:lvl5pPr>
          </a:lstStyle>
          <a:p>
            <a:pPr marL="0" marR="0" lvl="0" indent="0" algn="l" defTabSz="914400" rtl="0" eaLnBrk="1" fontAlgn="base" latinLnBrk="0" hangingPunct="1">
              <a:lnSpc>
                <a:spcPts val="950"/>
              </a:lnSpc>
              <a:spcBef>
                <a:spcPts val="0"/>
              </a:spcBef>
              <a:spcAft>
                <a:spcPct val="0"/>
              </a:spcAft>
              <a:buClrTx/>
              <a:buSzTx/>
              <a:buFontTx/>
              <a:buNone/>
              <a:tabLst/>
              <a:defRPr/>
            </a:pPr>
            <a:r>
              <a:rPr lang="en-US" noProof="0" dirty="0"/>
              <a:t>Prof. John Smith</a:t>
            </a:r>
          </a:p>
          <a:p>
            <a:pPr lvl="0"/>
            <a:r>
              <a:rPr lang="en-US" b="0" noProof="0" dirty="0"/>
              <a:t>Attorney-at-law</a:t>
            </a:r>
            <a:endParaRPr lang="en-US" noProof="0" dirty="0"/>
          </a:p>
        </p:txBody>
      </p:sp>
      <p:sp>
        <p:nvSpPr>
          <p:cNvPr id="9" name="Datumsplatzhalter 8">
            <a:extLst>
              <a:ext uri="{FF2B5EF4-FFF2-40B4-BE49-F238E27FC236}">
                <a16:creationId xmlns:a16="http://schemas.microsoft.com/office/drawing/2014/main" id="{E4EF9236-83FB-E04B-AA84-42B69C7C9C86}"/>
              </a:ext>
            </a:extLst>
          </p:cNvPr>
          <p:cNvSpPr>
            <a:spLocks noGrp="1"/>
          </p:cNvSpPr>
          <p:nvPr>
            <p:ph type="dt" sz="half" idx="74"/>
          </p:nvPr>
        </p:nvSpPr>
        <p:spPr/>
        <p:txBody>
          <a:bodyPr/>
          <a:lstStyle/>
          <a:p>
            <a:fld id="{F04A1FF9-E07A-47F9-9401-E208F0DE06E0}" type="datetime1">
              <a:rPr lang="en-US" smtClean="0"/>
              <a:t>5/16/2026</a:t>
            </a:fld>
            <a:endParaRPr lang="de-DE"/>
          </a:p>
        </p:txBody>
      </p:sp>
      <p:sp>
        <p:nvSpPr>
          <p:cNvPr id="10" name="Fußzeilenplatzhalter 9">
            <a:extLst>
              <a:ext uri="{FF2B5EF4-FFF2-40B4-BE49-F238E27FC236}">
                <a16:creationId xmlns:a16="http://schemas.microsoft.com/office/drawing/2014/main" id="{D1B243E9-A713-CB4D-BE7C-3D34B5D3BEF7}"/>
              </a:ext>
            </a:extLst>
          </p:cNvPr>
          <p:cNvSpPr>
            <a:spLocks noGrp="1"/>
          </p:cNvSpPr>
          <p:nvPr>
            <p:ph type="ftr" sz="quarter" idx="75"/>
          </p:nvPr>
        </p:nvSpPr>
        <p:spPr/>
        <p:txBody>
          <a:bodyPr/>
          <a:lstStyle/>
          <a:p>
            <a:r>
              <a:rPr lang="en-US" dirty="0">
                <a:solidFill>
                  <a:srgbClr val="000000"/>
                </a:solidFill>
              </a:rPr>
              <a:t>Topic/Title of the presentation</a:t>
            </a:r>
            <a:endParaRPr lang="de-DE" dirty="0"/>
          </a:p>
        </p:txBody>
      </p:sp>
      <p:sp>
        <p:nvSpPr>
          <p:cNvPr id="11" name="Foliennummernplatzhalter 10">
            <a:extLst>
              <a:ext uri="{FF2B5EF4-FFF2-40B4-BE49-F238E27FC236}">
                <a16:creationId xmlns:a16="http://schemas.microsoft.com/office/drawing/2014/main" id="{C4002E1A-1ED3-3D43-A5AB-A7C1679769C8}"/>
              </a:ext>
            </a:extLst>
          </p:cNvPr>
          <p:cNvSpPr>
            <a:spLocks noGrp="1"/>
          </p:cNvSpPr>
          <p:nvPr>
            <p:ph type="sldNum" sz="quarter" idx="76"/>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414519132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1_Ending slide-München_D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845DFB2-3A26-1847-A47A-638C214895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34000" y="225424"/>
            <a:ext cx="9862880" cy="6407151"/>
          </a:xfrm>
          <a:prstGeom prst="rect">
            <a:avLst/>
          </a:prstGeom>
        </p:spPr>
      </p:pic>
      <p:sp>
        <p:nvSpPr>
          <p:cNvPr id="12" name="Textfeld 11">
            <a:extLst>
              <a:ext uri="{FF2B5EF4-FFF2-40B4-BE49-F238E27FC236}">
                <a16:creationId xmlns:a16="http://schemas.microsoft.com/office/drawing/2014/main" id="{516E1D5D-931D-B843-9C2B-6B3F368789E5}"/>
              </a:ext>
            </a:extLst>
          </p:cNvPr>
          <p:cNvSpPr txBox="1">
            <a:spLocks noChangeArrowheads="1"/>
          </p:cNvSpPr>
          <p:nvPr userDrawn="1"/>
        </p:nvSpPr>
        <p:spPr bwMode="auto">
          <a:xfrm>
            <a:off x="346929" y="5863732"/>
            <a:ext cx="317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BARDEHLE PAGENBERG </a:t>
            </a:r>
            <a:b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b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Partnerschaft mbB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Prinzregentenplatz 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81675 München</a:t>
            </a:r>
          </a:p>
        </p:txBody>
      </p:sp>
      <p:sp>
        <p:nvSpPr>
          <p:cNvPr id="13" name="Textfeld 1">
            <a:extLst>
              <a:ext uri="{FF2B5EF4-FFF2-40B4-BE49-F238E27FC236}">
                <a16:creationId xmlns:a16="http://schemas.microsoft.com/office/drawing/2014/main" id="{93D3D3EF-060B-474B-B6AD-5034A0BF77F3}"/>
              </a:ext>
            </a:extLst>
          </p:cNvPr>
          <p:cNvSpPr txBox="1">
            <a:spLocks noChangeArrowheads="1"/>
          </p:cNvSpPr>
          <p:nvPr userDrawn="1"/>
        </p:nvSpPr>
        <p:spPr bwMode="auto">
          <a:xfrm>
            <a:off x="2783974" y="5722204"/>
            <a:ext cx="74390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Best European IP Firm Patent Litigation and Best IP Advisor Germany &amp; Austria 2022 – Leaders League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Firm of the Year for Trademarks in Germany 2021 – Managing IP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Law Firm of the Year 2020 for Intellectual Property Law – Best Lawyers</a:t>
            </a:r>
            <a:r>
              <a:rPr kumimoji="0" lang="en-US" sz="900" b="0" i="0" u="none" strike="noStrike" kern="1200" cap="none" spc="0" normalizeH="0" baseline="30000" noProof="0" dirty="0">
                <a:ln>
                  <a:noFill/>
                </a:ln>
                <a:solidFill>
                  <a:schemeClr val="bg1"/>
                </a:solidFill>
                <a:effectLst/>
                <a:uLnTx/>
                <a:uFillTx/>
                <a:latin typeface="Arial" panose="020B0604020202020204" pitchFamily="34" charset="0"/>
                <a:ea typeface="+mn-ea"/>
                <a:cs typeface="+mn-cs"/>
              </a:rPr>
              <a: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and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Handelsblatt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Europe's Leading Patent Law Firms 2022 – Financial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TOP-KANZLEI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Patentrecht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2022 –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WirtschaftsWoche</a:t>
            </a:r>
          </a:p>
        </p:txBody>
      </p:sp>
      <p:sp>
        <p:nvSpPr>
          <p:cNvPr id="14" name="Titel 6">
            <a:extLst>
              <a:ext uri="{FF2B5EF4-FFF2-40B4-BE49-F238E27FC236}">
                <a16:creationId xmlns:a16="http://schemas.microsoft.com/office/drawing/2014/main" id="{47610D6F-BDF0-584F-885E-19C2BB245031}"/>
              </a:ext>
            </a:extLst>
          </p:cNvPr>
          <p:cNvSpPr txBox="1">
            <a:spLocks/>
          </p:cNvSpPr>
          <p:nvPr userDrawn="1"/>
        </p:nvSpPr>
        <p:spPr>
          <a:xfrm>
            <a:off x="228859" y="1630168"/>
            <a:ext cx="7399346" cy="2338281"/>
          </a:xfrm>
          <a:prstGeom prst="rect">
            <a:avLst/>
          </a:prstGeom>
        </p:spPr>
        <p:txBody>
          <a:bodyPr vert="horz" lIns="216000" tIns="0" rIns="91440" bIns="45720" rtlCol="0" anchor="t" anchorCtr="0">
            <a:noAutofit/>
          </a:bodyPr>
          <a:lstStyle>
            <a:lvl1pPr algn="l" rtl="0" eaLnBrk="1" fontAlgn="base" hangingPunct="1">
              <a:lnSpc>
                <a:spcPct val="100000"/>
              </a:lnSpc>
              <a:spcBef>
                <a:spcPts val="1000"/>
              </a:spcBef>
              <a:spcAft>
                <a:spcPct val="0"/>
              </a:spcAft>
              <a:defRPr sz="4800" b="0" kern="120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pPr>
              <a:lnSpc>
                <a:spcPct val="100000"/>
              </a:lnSpc>
            </a:pPr>
            <a:r>
              <a:rPr lang="de-DE" sz="2800" b="0">
                <a:solidFill>
                  <a:schemeClr val="bg1"/>
                </a:solidFill>
              </a:rPr>
              <a:t>Vielen Dank!</a:t>
            </a:r>
          </a:p>
        </p:txBody>
      </p:sp>
      <p:pic>
        <p:nvPicPr>
          <p:cNvPr id="8" name="Grafik 7" descr="Ein Bild, das Text enthält.&#10;&#10;Automatisch generierte Beschreibung">
            <a:extLst>
              <a:ext uri="{FF2B5EF4-FFF2-40B4-BE49-F238E27FC236}">
                <a16:creationId xmlns:a16="http://schemas.microsoft.com/office/drawing/2014/main" id="{64B7F1A2-13F0-B349-B45F-7DB3F3B5C64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98293" y="1643169"/>
            <a:ext cx="902194" cy="957329"/>
          </a:xfrm>
          <a:prstGeom prst="rect">
            <a:avLst/>
          </a:prstGeom>
        </p:spPr>
      </p:pic>
      <p:pic>
        <p:nvPicPr>
          <p:cNvPr id="19" name="Grafik 18">
            <a:hlinkClick r:id="rId4"/>
            <a:extLst>
              <a:ext uri="{FF2B5EF4-FFF2-40B4-BE49-F238E27FC236}">
                <a16:creationId xmlns:a16="http://schemas.microsoft.com/office/drawing/2014/main" id="{F21ECCD4-42BB-3C43-9808-FC286ADBEA01}"/>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4061" y="6178222"/>
            <a:ext cx="208105" cy="132791"/>
          </a:xfrm>
          <a:prstGeom prst="rect">
            <a:avLst/>
          </a:prstGeom>
        </p:spPr>
      </p:pic>
      <p:pic>
        <p:nvPicPr>
          <p:cNvPr id="20" name="Grafik 19">
            <a:hlinkClick r:id="rId6"/>
            <a:extLst>
              <a:ext uri="{FF2B5EF4-FFF2-40B4-BE49-F238E27FC236}">
                <a16:creationId xmlns:a16="http://schemas.microsoft.com/office/drawing/2014/main" id="{71050C94-7C5D-0C43-BA03-9F584FEAB775}"/>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7580" y="6174365"/>
            <a:ext cx="171912" cy="140505"/>
          </a:xfrm>
          <a:prstGeom prst="rect">
            <a:avLst/>
          </a:prstGeom>
        </p:spPr>
      </p:pic>
      <p:pic>
        <p:nvPicPr>
          <p:cNvPr id="21" name="Grafik 20">
            <a:hlinkClick r:id="rId8"/>
            <a:extLst>
              <a:ext uri="{FF2B5EF4-FFF2-40B4-BE49-F238E27FC236}">
                <a16:creationId xmlns:a16="http://schemas.microsoft.com/office/drawing/2014/main" id="{CF29FFB8-A008-564F-A414-AFCBC3C99B00}"/>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10578" y="6170906"/>
            <a:ext cx="147422" cy="147422"/>
          </a:xfrm>
          <a:prstGeom prst="rect">
            <a:avLst/>
          </a:prstGeom>
        </p:spPr>
      </p:pic>
      <p:pic>
        <p:nvPicPr>
          <p:cNvPr id="22" name="Grafik 21">
            <a:hlinkClick r:id="rId10"/>
            <a:extLst>
              <a:ext uri="{FF2B5EF4-FFF2-40B4-BE49-F238E27FC236}">
                <a16:creationId xmlns:a16="http://schemas.microsoft.com/office/drawing/2014/main" id="{BF3149AE-BFF6-0140-8115-DACAC8E4C96D}"/>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04906" y="6170906"/>
            <a:ext cx="147422" cy="147422"/>
          </a:xfrm>
          <a:prstGeom prst="rect">
            <a:avLst/>
          </a:prstGeom>
        </p:spPr>
      </p:pic>
      <p:pic>
        <p:nvPicPr>
          <p:cNvPr id="23" name="Grafik 22">
            <a:hlinkClick r:id="rId12"/>
            <a:extLst>
              <a:ext uri="{FF2B5EF4-FFF2-40B4-BE49-F238E27FC236}">
                <a16:creationId xmlns:a16="http://schemas.microsoft.com/office/drawing/2014/main" id="{0B69EAE2-E51C-8F41-9525-2C394B7A380D}"/>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607742" y="6170906"/>
            <a:ext cx="147422" cy="147422"/>
          </a:xfrm>
          <a:prstGeom prst="rect">
            <a:avLst/>
          </a:prstGeom>
        </p:spPr>
      </p:pic>
      <p:pic>
        <p:nvPicPr>
          <p:cNvPr id="24" name="Grafik 23">
            <a:hlinkClick r:id="rId14"/>
            <a:extLst>
              <a:ext uri="{FF2B5EF4-FFF2-40B4-BE49-F238E27FC236}">
                <a16:creationId xmlns:a16="http://schemas.microsoft.com/office/drawing/2014/main" id="{E352CCA9-EF32-0C46-B758-5D4BCEB2D1E6}"/>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98067" y="6164327"/>
            <a:ext cx="160580" cy="160580"/>
          </a:xfrm>
          <a:prstGeom prst="rect">
            <a:avLst/>
          </a:prstGeom>
        </p:spPr>
      </p:pic>
      <p:sp>
        <p:nvSpPr>
          <p:cNvPr id="15" name="Textfeld 14">
            <a:hlinkClick r:id="rId16"/>
            <a:extLst>
              <a:ext uri="{FF2B5EF4-FFF2-40B4-BE49-F238E27FC236}">
                <a16:creationId xmlns:a16="http://schemas.microsoft.com/office/drawing/2014/main" id="{D22BD7CB-7ACA-4F00-BC99-09B477F54556}"/>
              </a:ext>
            </a:extLst>
          </p:cNvPr>
          <p:cNvSpPr txBox="1">
            <a:spLocks noChangeArrowheads="1"/>
          </p:cNvSpPr>
          <p:nvPr userDrawn="1"/>
        </p:nvSpPr>
        <p:spPr bwMode="auto">
          <a:xfrm>
            <a:off x="10704513" y="6442502"/>
            <a:ext cx="12604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05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bardehle.com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105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950039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3_Ending slide-Düsseldorf_D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FD230A3-9257-7C4D-A1EC-4F8F4D4079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34000" y="225424"/>
            <a:ext cx="9862880" cy="6407151"/>
          </a:xfrm>
          <a:prstGeom prst="rect">
            <a:avLst/>
          </a:prstGeom>
        </p:spPr>
      </p:pic>
      <p:sp>
        <p:nvSpPr>
          <p:cNvPr id="12" name="Textfeld 11">
            <a:extLst>
              <a:ext uri="{FF2B5EF4-FFF2-40B4-BE49-F238E27FC236}">
                <a16:creationId xmlns:a16="http://schemas.microsoft.com/office/drawing/2014/main" id="{516E1D5D-931D-B843-9C2B-6B3F368789E5}"/>
              </a:ext>
            </a:extLst>
          </p:cNvPr>
          <p:cNvSpPr txBox="1">
            <a:spLocks noChangeArrowheads="1"/>
          </p:cNvSpPr>
          <p:nvPr userDrawn="1"/>
        </p:nvSpPr>
        <p:spPr bwMode="auto">
          <a:xfrm>
            <a:off x="346929" y="5863732"/>
            <a:ext cx="317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BARDEHLE PAGENBERG </a:t>
            </a:r>
            <a:b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b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Partnerschaft mbB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Breite Straße 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40213 Düsseldorf</a:t>
            </a:r>
          </a:p>
        </p:txBody>
      </p:sp>
      <p:sp>
        <p:nvSpPr>
          <p:cNvPr id="13" name="Textfeld 1">
            <a:extLst>
              <a:ext uri="{FF2B5EF4-FFF2-40B4-BE49-F238E27FC236}">
                <a16:creationId xmlns:a16="http://schemas.microsoft.com/office/drawing/2014/main" id="{93D3D3EF-060B-474B-B6AD-5034A0BF77F3}"/>
              </a:ext>
            </a:extLst>
          </p:cNvPr>
          <p:cNvSpPr txBox="1">
            <a:spLocks noChangeArrowheads="1"/>
          </p:cNvSpPr>
          <p:nvPr userDrawn="1"/>
        </p:nvSpPr>
        <p:spPr bwMode="auto">
          <a:xfrm>
            <a:off x="2783974" y="5722204"/>
            <a:ext cx="74390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Best European IP Firm Patent Litigation and Best IP Advisor Germany &amp; Austria 2022 – Leaders League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Firm of the Year for Trademarks in Germany 2021 – Managing IP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Law Firm of the Year 2020 for Intellectual Property Law – Best Lawyers</a:t>
            </a:r>
            <a:r>
              <a:rPr kumimoji="0" lang="en-US" sz="900" b="0" i="0" u="none" strike="noStrike" kern="1200" cap="none" spc="0" normalizeH="0" baseline="30000" noProof="0" dirty="0">
                <a:ln>
                  <a:noFill/>
                </a:ln>
                <a:solidFill>
                  <a:schemeClr val="bg1"/>
                </a:solidFill>
                <a:effectLst/>
                <a:uLnTx/>
                <a:uFillTx/>
                <a:latin typeface="Arial" panose="020B0604020202020204" pitchFamily="34" charset="0"/>
                <a:ea typeface="+mn-ea"/>
                <a:cs typeface="+mn-cs"/>
              </a:rPr>
              <a: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and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Handelsblatt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Europe's Leading Patent Law Firms 2022 – Financial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TOP-KANZLEI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Patentrecht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2022 –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WirtschaftsWoche</a:t>
            </a:r>
          </a:p>
        </p:txBody>
      </p:sp>
      <p:sp>
        <p:nvSpPr>
          <p:cNvPr id="14" name="Titel 6">
            <a:extLst>
              <a:ext uri="{FF2B5EF4-FFF2-40B4-BE49-F238E27FC236}">
                <a16:creationId xmlns:a16="http://schemas.microsoft.com/office/drawing/2014/main" id="{47610D6F-BDF0-584F-885E-19C2BB245031}"/>
              </a:ext>
            </a:extLst>
          </p:cNvPr>
          <p:cNvSpPr txBox="1">
            <a:spLocks/>
          </p:cNvSpPr>
          <p:nvPr userDrawn="1"/>
        </p:nvSpPr>
        <p:spPr>
          <a:xfrm>
            <a:off x="228859" y="1630168"/>
            <a:ext cx="7399346" cy="2338281"/>
          </a:xfrm>
          <a:prstGeom prst="rect">
            <a:avLst/>
          </a:prstGeom>
        </p:spPr>
        <p:txBody>
          <a:bodyPr vert="horz" lIns="216000" tIns="0" rIns="91440" bIns="45720" rtlCol="0" anchor="t" anchorCtr="0">
            <a:noAutofit/>
          </a:bodyPr>
          <a:lstStyle>
            <a:lvl1pPr algn="l" rtl="0" eaLnBrk="1" fontAlgn="base" hangingPunct="1">
              <a:lnSpc>
                <a:spcPct val="100000"/>
              </a:lnSpc>
              <a:spcBef>
                <a:spcPts val="1000"/>
              </a:spcBef>
              <a:spcAft>
                <a:spcPct val="0"/>
              </a:spcAft>
              <a:defRPr sz="4800" b="0" kern="120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pPr>
              <a:lnSpc>
                <a:spcPct val="100000"/>
              </a:lnSpc>
            </a:pPr>
            <a:r>
              <a:rPr lang="de-DE" sz="2800" b="0" dirty="0">
                <a:solidFill>
                  <a:schemeClr val="bg1"/>
                </a:solidFill>
              </a:rPr>
              <a:t>Vielen Dank!</a:t>
            </a:r>
          </a:p>
        </p:txBody>
      </p:sp>
      <p:pic>
        <p:nvPicPr>
          <p:cNvPr id="10" name="Grafik 9" descr="Ein Bild, das Text enthält.&#10;&#10;Automatisch generierte Beschreibung">
            <a:extLst>
              <a:ext uri="{FF2B5EF4-FFF2-40B4-BE49-F238E27FC236}">
                <a16:creationId xmlns:a16="http://schemas.microsoft.com/office/drawing/2014/main" id="{F727D232-F3AA-1B48-835D-8B2151BEF5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98293" y="1643169"/>
            <a:ext cx="902194" cy="957329"/>
          </a:xfrm>
          <a:prstGeom prst="rect">
            <a:avLst/>
          </a:prstGeom>
        </p:spPr>
      </p:pic>
      <p:pic>
        <p:nvPicPr>
          <p:cNvPr id="20" name="Grafik 19">
            <a:hlinkClick r:id="rId4"/>
            <a:extLst>
              <a:ext uri="{FF2B5EF4-FFF2-40B4-BE49-F238E27FC236}">
                <a16:creationId xmlns:a16="http://schemas.microsoft.com/office/drawing/2014/main" id="{B5B6565F-2A23-4C27-9341-4599C666960B}"/>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4061" y="6178222"/>
            <a:ext cx="208105" cy="132791"/>
          </a:xfrm>
          <a:prstGeom prst="rect">
            <a:avLst/>
          </a:prstGeom>
        </p:spPr>
      </p:pic>
      <p:pic>
        <p:nvPicPr>
          <p:cNvPr id="21" name="Grafik 20">
            <a:hlinkClick r:id="rId6"/>
            <a:extLst>
              <a:ext uri="{FF2B5EF4-FFF2-40B4-BE49-F238E27FC236}">
                <a16:creationId xmlns:a16="http://schemas.microsoft.com/office/drawing/2014/main" id="{6CD5BF55-FFB5-4E44-BB36-3DE2A99E0480}"/>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7580" y="6174365"/>
            <a:ext cx="171912" cy="140505"/>
          </a:xfrm>
          <a:prstGeom prst="rect">
            <a:avLst/>
          </a:prstGeom>
        </p:spPr>
      </p:pic>
      <p:pic>
        <p:nvPicPr>
          <p:cNvPr id="22" name="Grafik 21">
            <a:hlinkClick r:id="rId8"/>
            <a:extLst>
              <a:ext uri="{FF2B5EF4-FFF2-40B4-BE49-F238E27FC236}">
                <a16:creationId xmlns:a16="http://schemas.microsoft.com/office/drawing/2014/main" id="{CD2D035C-CD16-4D87-BE66-39189FF5BBB2}"/>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10578" y="6170906"/>
            <a:ext cx="147422" cy="147422"/>
          </a:xfrm>
          <a:prstGeom prst="rect">
            <a:avLst/>
          </a:prstGeom>
        </p:spPr>
      </p:pic>
      <p:pic>
        <p:nvPicPr>
          <p:cNvPr id="23" name="Grafik 22">
            <a:hlinkClick r:id="rId10"/>
            <a:extLst>
              <a:ext uri="{FF2B5EF4-FFF2-40B4-BE49-F238E27FC236}">
                <a16:creationId xmlns:a16="http://schemas.microsoft.com/office/drawing/2014/main" id="{B7E236FB-0B88-4C10-AF4C-5225E4E66122}"/>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04906" y="6170906"/>
            <a:ext cx="147422" cy="147422"/>
          </a:xfrm>
          <a:prstGeom prst="rect">
            <a:avLst/>
          </a:prstGeom>
        </p:spPr>
      </p:pic>
      <p:pic>
        <p:nvPicPr>
          <p:cNvPr id="24" name="Grafik 23">
            <a:hlinkClick r:id="rId12"/>
            <a:extLst>
              <a:ext uri="{FF2B5EF4-FFF2-40B4-BE49-F238E27FC236}">
                <a16:creationId xmlns:a16="http://schemas.microsoft.com/office/drawing/2014/main" id="{4E88A375-36D3-466B-9A4E-4B4C66F7DD94}"/>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607742" y="6170906"/>
            <a:ext cx="147422" cy="147422"/>
          </a:xfrm>
          <a:prstGeom prst="rect">
            <a:avLst/>
          </a:prstGeom>
        </p:spPr>
      </p:pic>
      <p:pic>
        <p:nvPicPr>
          <p:cNvPr id="25" name="Grafik 24">
            <a:hlinkClick r:id="rId14"/>
            <a:extLst>
              <a:ext uri="{FF2B5EF4-FFF2-40B4-BE49-F238E27FC236}">
                <a16:creationId xmlns:a16="http://schemas.microsoft.com/office/drawing/2014/main" id="{10E8CE27-24FE-4A69-BD0B-A6B5C89C12B2}"/>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98067" y="6164327"/>
            <a:ext cx="160580" cy="160580"/>
          </a:xfrm>
          <a:prstGeom prst="rect">
            <a:avLst/>
          </a:prstGeom>
        </p:spPr>
      </p:pic>
      <p:sp>
        <p:nvSpPr>
          <p:cNvPr id="26" name="Textfeld 25">
            <a:hlinkClick r:id="rId16"/>
            <a:extLst>
              <a:ext uri="{FF2B5EF4-FFF2-40B4-BE49-F238E27FC236}">
                <a16:creationId xmlns:a16="http://schemas.microsoft.com/office/drawing/2014/main" id="{FA4DFA0B-57DE-48C0-8C3F-234C073D8405}"/>
              </a:ext>
            </a:extLst>
          </p:cNvPr>
          <p:cNvSpPr txBox="1">
            <a:spLocks noChangeArrowheads="1"/>
          </p:cNvSpPr>
          <p:nvPr userDrawn="1"/>
        </p:nvSpPr>
        <p:spPr bwMode="auto">
          <a:xfrm>
            <a:off x="10704513" y="6442502"/>
            <a:ext cx="12604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05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bardehle.com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105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393046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_Ending slide-Hamburg_D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845DFB2-3A26-1847-A47A-638C214895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34000" y="225424"/>
            <a:ext cx="9862880" cy="6407151"/>
          </a:xfrm>
          <a:prstGeom prst="rect">
            <a:avLst/>
          </a:prstGeom>
        </p:spPr>
      </p:pic>
      <p:sp>
        <p:nvSpPr>
          <p:cNvPr id="12" name="Textfeld 11">
            <a:extLst>
              <a:ext uri="{FF2B5EF4-FFF2-40B4-BE49-F238E27FC236}">
                <a16:creationId xmlns:a16="http://schemas.microsoft.com/office/drawing/2014/main" id="{516E1D5D-931D-B843-9C2B-6B3F368789E5}"/>
              </a:ext>
            </a:extLst>
          </p:cNvPr>
          <p:cNvSpPr txBox="1">
            <a:spLocks noChangeArrowheads="1"/>
          </p:cNvSpPr>
          <p:nvPr userDrawn="1"/>
        </p:nvSpPr>
        <p:spPr bwMode="auto">
          <a:xfrm>
            <a:off x="346929" y="5863732"/>
            <a:ext cx="317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BARDEHLE PAGENBERG </a:t>
            </a:r>
            <a:b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b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Partnerschaft mbB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Bohnenstraße 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20457 Hamburg</a:t>
            </a:r>
          </a:p>
        </p:txBody>
      </p:sp>
      <p:sp>
        <p:nvSpPr>
          <p:cNvPr id="13" name="Textfeld 1">
            <a:extLst>
              <a:ext uri="{FF2B5EF4-FFF2-40B4-BE49-F238E27FC236}">
                <a16:creationId xmlns:a16="http://schemas.microsoft.com/office/drawing/2014/main" id="{93D3D3EF-060B-474B-B6AD-5034A0BF77F3}"/>
              </a:ext>
            </a:extLst>
          </p:cNvPr>
          <p:cNvSpPr txBox="1">
            <a:spLocks noChangeArrowheads="1"/>
          </p:cNvSpPr>
          <p:nvPr userDrawn="1"/>
        </p:nvSpPr>
        <p:spPr bwMode="auto">
          <a:xfrm>
            <a:off x="2783974" y="5722204"/>
            <a:ext cx="74390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Best European IP Firm Patent Litigation and Best IP Advisor Germany &amp; Austria 2022 – Leaders League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Firm of the Year for Trademarks in Germany 2021 – Managing IP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Law Firm of the Year 2020 for Intellectual Property Law – Best Lawyers</a:t>
            </a:r>
            <a:r>
              <a:rPr kumimoji="0" lang="en-US" sz="900" b="0" i="0" u="none" strike="noStrike" kern="1200" cap="none" spc="0" normalizeH="0" baseline="30000" noProof="0" dirty="0">
                <a:ln>
                  <a:noFill/>
                </a:ln>
                <a:solidFill>
                  <a:schemeClr val="bg1"/>
                </a:solidFill>
                <a:effectLst/>
                <a:uLnTx/>
                <a:uFillTx/>
                <a:latin typeface="Arial" panose="020B0604020202020204" pitchFamily="34" charset="0"/>
                <a:ea typeface="+mn-ea"/>
                <a:cs typeface="+mn-cs"/>
              </a:rPr>
              <a: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and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Handelsblatt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Europe's Leading Patent Law Firms 2022 – Financial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TOP-KANZLEI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Patentrecht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2022 –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WirtschaftsWoche</a:t>
            </a:r>
          </a:p>
        </p:txBody>
      </p:sp>
      <p:sp>
        <p:nvSpPr>
          <p:cNvPr id="14" name="Titel 6">
            <a:extLst>
              <a:ext uri="{FF2B5EF4-FFF2-40B4-BE49-F238E27FC236}">
                <a16:creationId xmlns:a16="http://schemas.microsoft.com/office/drawing/2014/main" id="{47610D6F-BDF0-584F-885E-19C2BB245031}"/>
              </a:ext>
            </a:extLst>
          </p:cNvPr>
          <p:cNvSpPr txBox="1">
            <a:spLocks/>
          </p:cNvSpPr>
          <p:nvPr userDrawn="1"/>
        </p:nvSpPr>
        <p:spPr>
          <a:xfrm>
            <a:off x="228859" y="1630168"/>
            <a:ext cx="7399346" cy="2338281"/>
          </a:xfrm>
          <a:prstGeom prst="rect">
            <a:avLst/>
          </a:prstGeom>
        </p:spPr>
        <p:txBody>
          <a:bodyPr vert="horz" lIns="216000" tIns="0" rIns="91440" bIns="45720" rtlCol="0" anchor="t" anchorCtr="0">
            <a:noAutofit/>
          </a:bodyPr>
          <a:lstStyle>
            <a:lvl1pPr algn="l" rtl="0" eaLnBrk="1" fontAlgn="base" hangingPunct="1">
              <a:lnSpc>
                <a:spcPct val="100000"/>
              </a:lnSpc>
              <a:spcBef>
                <a:spcPts val="1000"/>
              </a:spcBef>
              <a:spcAft>
                <a:spcPct val="0"/>
              </a:spcAft>
              <a:defRPr sz="4800" b="0" kern="120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pPr>
              <a:lnSpc>
                <a:spcPct val="100000"/>
              </a:lnSpc>
            </a:pPr>
            <a:r>
              <a:rPr lang="de-DE" sz="2800" b="0">
                <a:solidFill>
                  <a:schemeClr val="bg1"/>
                </a:solidFill>
              </a:rPr>
              <a:t>Vielen Dank!</a:t>
            </a:r>
          </a:p>
        </p:txBody>
      </p:sp>
      <p:pic>
        <p:nvPicPr>
          <p:cNvPr id="8" name="Grafik 7" descr="Ein Bild, das Text enthält.&#10;&#10;Automatisch generierte Beschreibung">
            <a:extLst>
              <a:ext uri="{FF2B5EF4-FFF2-40B4-BE49-F238E27FC236}">
                <a16:creationId xmlns:a16="http://schemas.microsoft.com/office/drawing/2014/main" id="{64B7F1A2-13F0-B349-B45F-7DB3F3B5C64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98293" y="1643169"/>
            <a:ext cx="902194" cy="957329"/>
          </a:xfrm>
          <a:prstGeom prst="rect">
            <a:avLst/>
          </a:prstGeom>
        </p:spPr>
      </p:pic>
      <p:pic>
        <p:nvPicPr>
          <p:cNvPr id="19" name="Grafik 18">
            <a:hlinkClick r:id="rId4"/>
            <a:extLst>
              <a:ext uri="{FF2B5EF4-FFF2-40B4-BE49-F238E27FC236}">
                <a16:creationId xmlns:a16="http://schemas.microsoft.com/office/drawing/2014/main" id="{F21ECCD4-42BB-3C43-9808-FC286ADBEA01}"/>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4061" y="6178222"/>
            <a:ext cx="208105" cy="132791"/>
          </a:xfrm>
          <a:prstGeom prst="rect">
            <a:avLst/>
          </a:prstGeom>
        </p:spPr>
      </p:pic>
      <p:pic>
        <p:nvPicPr>
          <p:cNvPr id="20" name="Grafik 19">
            <a:hlinkClick r:id="rId6"/>
            <a:extLst>
              <a:ext uri="{FF2B5EF4-FFF2-40B4-BE49-F238E27FC236}">
                <a16:creationId xmlns:a16="http://schemas.microsoft.com/office/drawing/2014/main" id="{71050C94-7C5D-0C43-BA03-9F584FEAB775}"/>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7580" y="6174365"/>
            <a:ext cx="171912" cy="140505"/>
          </a:xfrm>
          <a:prstGeom prst="rect">
            <a:avLst/>
          </a:prstGeom>
        </p:spPr>
      </p:pic>
      <p:pic>
        <p:nvPicPr>
          <p:cNvPr id="21" name="Grafik 20">
            <a:hlinkClick r:id="rId8"/>
            <a:extLst>
              <a:ext uri="{FF2B5EF4-FFF2-40B4-BE49-F238E27FC236}">
                <a16:creationId xmlns:a16="http://schemas.microsoft.com/office/drawing/2014/main" id="{CF29FFB8-A008-564F-A414-AFCBC3C99B00}"/>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10578" y="6170906"/>
            <a:ext cx="147422" cy="147422"/>
          </a:xfrm>
          <a:prstGeom prst="rect">
            <a:avLst/>
          </a:prstGeom>
        </p:spPr>
      </p:pic>
      <p:pic>
        <p:nvPicPr>
          <p:cNvPr id="22" name="Grafik 21">
            <a:hlinkClick r:id="rId10"/>
            <a:extLst>
              <a:ext uri="{FF2B5EF4-FFF2-40B4-BE49-F238E27FC236}">
                <a16:creationId xmlns:a16="http://schemas.microsoft.com/office/drawing/2014/main" id="{BF3149AE-BFF6-0140-8115-DACAC8E4C96D}"/>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04906" y="6170906"/>
            <a:ext cx="147422" cy="147422"/>
          </a:xfrm>
          <a:prstGeom prst="rect">
            <a:avLst/>
          </a:prstGeom>
        </p:spPr>
      </p:pic>
      <p:pic>
        <p:nvPicPr>
          <p:cNvPr id="23" name="Grafik 22">
            <a:hlinkClick r:id="rId12"/>
            <a:extLst>
              <a:ext uri="{FF2B5EF4-FFF2-40B4-BE49-F238E27FC236}">
                <a16:creationId xmlns:a16="http://schemas.microsoft.com/office/drawing/2014/main" id="{0B69EAE2-E51C-8F41-9525-2C394B7A380D}"/>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607742" y="6170906"/>
            <a:ext cx="147422" cy="147422"/>
          </a:xfrm>
          <a:prstGeom prst="rect">
            <a:avLst/>
          </a:prstGeom>
        </p:spPr>
      </p:pic>
      <p:pic>
        <p:nvPicPr>
          <p:cNvPr id="24" name="Grafik 23">
            <a:hlinkClick r:id="rId14"/>
            <a:extLst>
              <a:ext uri="{FF2B5EF4-FFF2-40B4-BE49-F238E27FC236}">
                <a16:creationId xmlns:a16="http://schemas.microsoft.com/office/drawing/2014/main" id="{E352CCA9-EF32-0C46-B758-5D4BCEB2D1E6}"/>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98067" y="6164327"/>
            <a:ext cx="160580" cy="160580"/>
          </a:xfrm>
          <a:prstGeom prst="rect">
            <a:avLst/>
          </a:prstGeom>
        </p:spPr>
      </p:pic>
      <p:sp>
        <p:nvSpPr>
          <p:cNvPr id="15" name="Textfeld 14">
            <a:hlinkClick r:id="rId16"/>
            <a:extLst>
              <a:ext uri="{FF2B5EF4-FFF2-40B4-BE49-F238E27FC236}">
                <a16:creationId xmlns:a16="http://schemas.microsoft.com/office/drawing/2014/main" id="{D22BD7CB-7ACA-4F00-BC99-09B477F54556}"/>
              </a:ext>
            </a:extLst>
          </p:cNvPr>
          <p:cNvSpPr txBox="1">
            <a:spLocks noChangeArrowheads="1"/>
          </p:cNvSpPr>
          <p:nvPr userDrawn="1"/>
        </p:nvSpPr>
        <p:spPr bwMode="auto">
          <a:xfrm>
            <a:off x="10704513" y="6442502"/>
            <a:ext cx="12604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05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bardehle.com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105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447267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Titelfolie">
    <p:bg>
      <p:bgPr>
        <a:solidFill>
          <a:schemeClr val="bg1"/>
        </a:solidFill>
        <a:effectLst/>
      </p:bgPr>
    </p:bg>
    <p:spTree>
      <p:nvGrpSpPr>
        <p:cNvPr id="1" name=""/>
        <p:cNvGrpSpPr/>
        <p:nvPr/>
      </p:nvGrpSpPr>
      <p:grpSpPr>
        <a:xfrm>
          <a:off x="0" y="0"/>
          <a:ext cx="0" cy="0"/>
          <a:chOff x="0" y="0"/>
          <a:chExt cx="0" cy="0"/>
        </a:xfrm>
      </p:grpSpPr>
      <p:pic>
        <p:nvPicPr>
          <p:cNvPr id="10" name="Grafik 9" descr="Ein Bild, das Text enthält.&#10;&#10;Automatisch generierte Beschreibung">
            <a:extLst>
              <a:ext uri="{FF2B5EF4-FFF2-40B4-BE49-F238E27FC236}">
                <a16:creationId xmlns:a16="http://schemas.microsoft.com/office/drawing/2014/main" id="{25202BE8-D7A6-4342-96E3-AE9752FC6D56}"/>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33557" y="0"/>
            <a:ext cx="10125296" cy="6858000"/>
          </a:xfrm>
          <a:prstGeom prst="rect">
            <a:avLst/>
          </a:prstGeom>
        </p:spPr>
      </p:pic>
      <p:sp>
        <p:nvSpPr>
          <p:cNvPr id="11" name="Textplatzhalter 15">
            <a:extLst>
              <a:ext uri="{FF2B5EF4-FFF2-40B4-BE49-F238E27FC236}">
                <a16:creationId xmlns:a16="http://schemas.microsoft.com/office/drawing/2014/main" id="{0CC76C3C-7AA8-7544-920F-650506A1142C}"/>
              </a:ext>
            </a:extLst>
          </p:cNvPr>
          <p:cNvSpPr>
            <a:spLocks noGrp="1"/>
          </p:cNvSpPr>
          <p:nvPr>
            <p:ph type="body" sz="quarter" idx="10" hasCustomPrompt="1"/>
          </p:nvPr>
        </p:nvSpPr>
        <p:spPr>
          <a:xfrm>
            <a:off x="234000" y="4149725"/>
            <a:ext cx="7374888" cy="2482850"/>
          </a:xfrm>
          <a:prstGeom prst="rect">
            <a:avLst/>
          </a:prstGeom>
        </p:spPr>
        <p:txBody>
          <a:bodyPr lIns="0" tIns="0"/>
          <a:lstStyle>
            <a:lvl1pPr marL="0" indent="0">
              <a:spcBef>
                <a:spcPts val="500"/>
              </a:spcBef>
              <a:buFontTx/>
              <a:buNone/>
              <a:defRPr sz="1900">
                <a:solidFill>
                  <a:schemeClr val="bg1"/>
                </a:solidFill>
                <a:latin typeface="+mn-lt"/>
              </a:defRPr>
            </a:lvl1pPr>
            <a:lvl2pPr marL="457200" indent="0">
              <a:buFontTx/>
              <a:buNone/>
              <a:defRPr sz="2800">
                <a:latin typeface="+mn-lt"/>
              </a:defRPr>
            </a:lvl2pPr>
            <a:lvl3pPr marL="914400" indent="0">
              <a:buFontTx/>
              <a:buNone/>
              <a:defRPr sz="2800">
                <a:latin typeface="+mn-lt"/>
              </a:defRPr>
            </a:lvl3pPr>
            <a:lvl4pPr marL="1371600" indent="0">
              <a:buFontTx/>
              <a:buNone/>
              <a:defRPr sz="2800">
                <a:latin typeface="+mn-lt"/>
              </a:defRPr>
            </a:lvl4pPr>
            <a:lvl5pPr marL="1828800" indent="0">
              <a:buFontTx/>
              <a:buNone/>
              <a:defRPr sz="2800">
                <a:latin typeface="+mn-lt"/>
              </a:defRPr>
            </a:lvl5pPr>
          </a:lstStyle>
          <a:p>
            <a:pPr lvl="0"/>
            <a:r>
              <a:rPr lang="en-US" noProof="0" dirty="0"/>
              <a:t>Author </a:t>
            </a:r>
          </a:p>
        </p:txBody>
      </p:sp>
      <p:sp>
        <p:nvSpPr>
          <p:cNvPr id="14" name="Textplatzhalter 3">
            <a:extLst>
              <a:ext uri="{FF2B5EF4-FFF2-40B4-BE49-F238E27FC236}">
                <a16:creationId xmlns:a16="http://schemas.microsoft.com/office/drawing/2014/main" id="{9C1CBC7B-03FB-C544-8232-0DE352A9AB8A}"/>
              </a:ext>
            </a:extLst>
          </p:cNvPr>
          <p:cNvSpPr>
            <a:spLocks noGrp="1"/>
          </p:cNvSpPr>
          <p:nvPr>
            <p:ph type="body" sz="quarter" idx="11" hasCustomPrompt="1"/>
          </p:nvPr>
        </p:nvSpPr>
        <p:spPr>
          <a:xfrm>
            <a:off x="234000" y="1626777"/>
            <a:ext cx="6238875" cy="2491847"/>
          </a:xfrm>
          <a:prstGeom prst="rect">
            <a:avLst/>
          </a:prstGeom>
        </p:spPr>
        <p:txBody>
          <a:bodyPr lIns="0" tIns="0"/>
          <a:lstStyle>
            <a:lvl1pPr marL="0" marR="0" indent="0" algn="l" defTabSz="914400" rtl="0" eaLnBrk="1" fontAlgn="base" latinLnBrk="0" hangingPunct="1">
              <a:lnSpc>
                <a:spcPts val="4620"/>
              </a:lnSpc>
              <a:spcBef>
                <a:spcPts val="1000"/>
              </a:spcBef>
              <a:spcAft>
                <a:spcPct val="0"/>
              </a:spcAft>
              <a:buClrTx/>
              <a:buSzTx/>
              <a:buFontTx/>
              <a:buNone/>
              <a:tabLst/>
              <a:defRPr lang="de-DE" sz="4200" b="1" i="0" u="none" strike="noStrike" cap="all" baseline="0" smtClean="0">
                <a:solidFill>
                  <a:schemeClr val="bg1"/>
                </a:solidFill>
                <a:effectLst/>
              </a:defRPr>
            </a:lvl1pPr>
          </a:lstStyle>
          <a:p>
            <a:pPr lvl="0"/>
            <a:r>
              <a:rPr lang="en-US" noProof="0" dirty="0"/>
              <a:t>LOREM IPSUM AMETARIO ES SIGNALE</a:t>
            </a:r>
          </a:p>
        </p:txBody>
      </p:sp>
      <p:sp>
        <p:nvSpPr>
          <p:cNvPr id="2" name="Titel 1">
            <a:extLst>
              <a:ext uri="{FF2B5EF4-FFF2-40B4-BE49-F238E27FC236}">
                <a16:creationId xmlns:a16="http://schemas.microsoft.com/office/drawing/2014/main" id="{82ECED0F-DFAD-1141-B040-7C1DA5020A71}"/>
              </a:ext>
            </a:extLst>
          </p:cNvPr>
          <p:cNvSpPr>
            <a:spLocks noGrp="1"/>
          </p:cNvSpPr>
          <p:nvPr>
            <p:ph type="title" hasCustomPrompt="1"/>
          </p:nvPr>
        </p:nvSpPr>
        <p:spPr/>
        <p:txBody>
          <a:bodyPr/>
          <a:lstStyle>
            <a:lvl1pPr>
              <a:defRPr>
                <a:solidFill>
                  <a:schemeClr val="bg1"/>
                </a:solidFill>
              </a:defRPr>
            </a:lvl1pPr>
          </a:lstStyle>
          <a:p>
            <a:r>
              <a:rPr lang="en-US" noProof="0" dirty="0"/>
              <a:t>Edit format of master slide</a:t>
            </a:r>
          </a:p>
        </p:txBody>
      </p:sp>
    </p:spTree>
    <p:extLst>
      <p:ext uri="{BB962C8B-B14F-4D97-AF65-F5344CB8AC3E}">
        <p14:creationId xmlns:p14="http://schemas.microsoft.com/office/powerpoint/2010/main" val="16187764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1_Ending slide-München_EN">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284DFF62-65FD-165E-88AF-F2CB842AEC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440"/>
          <a:stretch/>
        </p:blipFill>
        <p:spPr>
          <a:xfrm>
            <a:off x="448797" y="285812"/>
            <a:ext cx="8608843" cy="5365628"/>
          </a:xfrm>
          <a:prstGeom prst="rect">
            <a:avLst/>
          </a:prstGeom>
        </p:spPr>
      </p:pic>
      <p:sp>
        <p:nvSpPr>
          <p:cNvPr id="12" name="Textfeld 11">
            <a:extLst>
              <a:ext uri="{FF2B5EF4-FFF2-40B4-BE49-F238E27FC236}">
                <a16:creationId xmlns:a16="http://schemas.microsoft.com/office/drawing/2014/main" id="{516E1D5D-931D-B843-9C2B-6B3F368789E5}"/>
              </a:ext>
            </a:extLst>
          </p:cNvPr>
          <p:cNvSpPr txBox="1">
            <a:spLocks noChangeArrowheads="1"/>
          </p:cNvSpPr>
          <p:nvPr userDrawn="1"/>
        </p:nvSpPr>
        <p:spPr bwMode="auto">
          <a:xfrm>
            <a:off x="346929" y="5863732"/>
            <a:ext cx="317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BARDEHLE PAGENBERG </a:t>
            </a:r>
            <a:br>
              <a:rPr kumimoji="0" lang="de-DE" altLang="de-DE"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br>
            <a:r>
              <a:rPr kumimoji="0" lang="de-DE" altLang="de-DE"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Partnerschaft mbB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Prinzregentenplatz 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81675 München</a:t>
            </a:r>
          </a:p>
        </p:txBody>
      </p:sp>
      <p:sp>
        <p:nvSpPr>
          <p:cNvPr id="13" name="Textfeld 1">
            <a:extLst>
              <a:ext uri="{FF2B5EF4-FFF2-40B4-BE49-F238E27FC236}">
                <a16:creationId xmlns:a16="http://schemas.microsoft.com/office/drawing/2014/main" id="{93D3D3EF-060B-474B-B6AD-5034A0BF77F3}"/>
              </a:ext>
            </a:extLst>
          </p:cNvPr>
          <p:cNvSpPr txBox="1">
            <a:spLocks noChangeArrowheads="1"/>
          </p:cNvSpPr>
          <p:nvPr userDrawn="1"/>
        </p:nvSpPr>
        <p:spPr bwMode="auto">
          <a:xfrm>
            <a:off x="2783974" y="5722204"/>
            <a:ext cx="74390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Best European IP Firm Patent Litigation and Best IP Advisor Germany &amp; Austria 2022 – Leaders League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Firm of the Year for Trademarks in Germany 2021 – Managing IP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Law Firm of the Year 2020 for Intellectual Property Law – Best Lawyers</a:t>
            </a:r>
            <a:r>
              <a:rPr kumimoji="0" lang="en-US" sz="900" b="0" i="0" u="none" strike="noStrike" kern="1200" cap="none" spc="0" normalizeH="0" baseline="30000" noProof="0" dirty="0">
                <a:ln>
                  <a:noFill/>
                </a:ln>
                <a:solidFill>
                  <a:schemeClr val="tx1"/>
                </a:solidFill>
                <a:effectLst/>
                <a:uLnTx/>
                <a:uFillTx/>
                <a:latin typeface="Arial" panose="020B0604020202020204" pitchFamily="34" charset="0"/>
                <a:ea typeface="+mn-ea"/>
                <a:cs typeface="+mn-cs"/>
              </a:rPr>
              <a:t>®</a:t>
            </a: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and </a:t>
            </a:r>
            <a:r>
              <a:rPr kumimoji="0" lang="de-DE"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Handelsblatt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Europe's Leading Patent Law Firms 2022 – Financial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TOP-KANZLEI </a:t>
            </a:r>
            <a:r>
              <a:rPr kumimoji="0" lang="de-DE"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Patentrecht</a:t>
            </a: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2022 – </a:t>
            </a:r>
            <a:r>
              <a:rPr kumimoji="0" lang="de-DE"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WirtschaftsWoche</a:t>
            </a:r>
          </a:p>
        </p:txBody>
      </p:sp>
      <p:pic>
        <p:nvPicPr>
          <p:cNvPr id="8" name="Grafik 7" descr="Ein Bild, das Text enthält.&#10;&#10;Automatisch generierte Beschreibung">
            <a:extLst>
              <a:ext uri="{FF2B5EF4-FFF2-40B4-BE49-F238E27FC236}">
                <a16:creationId xmlns:a16="http://schemas.microsoft.com/office/drawing/2014/main" id="{64B7F1A2-13F0-B349-B45F-7DB3F3B5C64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88133" y="1643169"/>
            <a:ext cx="902194" cy="957329"/>
          </a:xfrm>
          <a:prstGeom prst="rect">
            <a:avLst/>
          </a:prstGeom>
        </p:spPr>
      </p:pic>
      <p:pic>
        <p:nvPicPr>
          <p:cNvPr id="15" name="Grafik 14">
            <a:hlinkClick r:id="rId4"/>
            <a:extLst>
              <a:ext uri="{FF2B5EF4-FFF2-40B4-BE49-F238E27FC236}">
                <a16:creationId xmlns:a16="http://schemas.microsoft.com/office/drawing/2014/main" id="{51CAE17C-C0BD-436A-8E98-FF06C7F71ED7}"/>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61661" y="6178222"/>
            <a:ext cx="208105" cy="132791"/>
          </a:xfrm>
          <a:prstGeom prst="rect">
            <a:avLst/>
          </a:prstGeom>
        </p:spPr>
      </p:pic>
      <p:pic>
        <p:nvPicPr>
          <p:cNvPr id="16" name="Grafik 15">
            <a:hlinkClick r:id="rId6"/>
            <a:extLst>
              <a:ext uri="{FF2B5EF4-FFF2-40B4-BE49-F238E27FC236}">
                <a16:creationId xmlns:a16="http://schemas.microsoft.com/office/drawing/2014/main" id="{978CD68E-1B50-4B4F-8A3B-5A1F733FDB5E}"/>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25180" y="6174365"/>
            <a:ext cx="171912" cy="140505"/>
          </a:xfrm>
          <a:prstGeom prst="rect">
            <a:avLst/>
          </a:prstGeom>
        </p:spPr>
      </p:pic>
      <p:pic>
        <p:nvPicPr>
          <p:cNvPr id="17" name="Grafik 16">
            <a:hlinkClick r:id="rId8"/>
            <a:extLst>
              <a:ext uri="{FF2B5EF4-FFF2-40B4-BE49-F238E27FC236}">
                <a16:creationId xmlns:a16="http://schemas.microsoft.com/office/drawing/2014/main" id="{FE9E7DBD-9100-4911-B737-489F34B8ABB9}"/>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178" y="6170906"/>
            <a:ext cx="147422" cy="147422"/>
          </a:xfrm>
          <a:prstGeom prst="rect">
            <a:avLst/>
          </a:prstGeom>
        </p:spPr>
      </p:pic>
      <p:pic>
        <p:nvPicPr>
          <p:cNvPr id="18" name="Grafik 17">
            <a:hlinkClick r:id="rId10"/>
            <a:extLst>
              <a:ext uri="{FF2B5EF4-FFF2-40B4-BE49-F238E27FC236}">
                <a16:creationId xmlns:a16="http://schemas.microsoft.com/office/drawing/2014/main" id="{89943E09-71BF-4696-9B78-8EDD9E239414}"/>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252506" y="6170906"/>
            <a:ext cx="147422" cy="147422"/>
          </a:xfrm>
          <a:prstGeom prst="rect">
            <a:avLst/>
          </a:prstGeom>
        </p:spPr>
      </p:pic>
      <p:pic>
        <p:nvPicPr>
          <p:cNvPr id="25" name="Grafik 24">
            <a:hlinkClick r:id="rId12"/>
            <a:extLst>
              <a:ext uri="{FF2B5EF4-FFF2-40B4-BE49-F238E27FC236}">
                <a16:creationId xmlns:a16="http://schemas.microsoft.com/office/drawing/2014/main" id="{0C643E83-33E0-436A-8D03-2416E685356B}"/>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55342" y="6170906"/>
            <a:ext cx="147422" cy="147422"/>
          </a:xfrm>
          <a:prstGeom prst="rect">
            <a:avLst/>
          </a:prstGeom>
        </p:spPr>
      </p:pic>
      <p:pic>
        <p:nvPicPr>
          <p:cNvPr id="26" name="Grafik 25">
            <a:hlinkClick r:id="rId14"/>
            <a:extLst>
              <a:ext uri="{FF2B5EF4-FFF2-40B4-BE49-F238E27FC236}">
                <a16:creationId xmlns:a16="http://schemas.microsoft.com/office/drawing/2014/main" id="{FFD8C2E2-2FD6-41FA-B4CD-EA04934527E3}"/>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45667" y="6164327"/>
            <a:ext cx="160580" cy="160580"/>
          </a:xfrm>
          <a:prstGeom prst="rect">
            <a:avLst/>
          </a:prstGeom>
        </p:spPr>
      </p:pic>
      <p:sp>
        <p:nvSpPr>
          <p:cNvPr id="27" name="Textfeld 26">
            <a:hlinkClick r:id="rId16"/>
            <a:extLst>
              <a:ext uri="{FF2B5EF4-FFF2-40B4-BE49-F238E27FC236}">
                <a16:creationId xmlns:a16="http://schemas.microsoft.com/office/drawing/2014/main" id="{0311E922-DE6A-4558-92ED-9AEAFA48B604}"/>
              </a:ext>
            </a:extLst>
          </p:cNvPr>
          <p:cNvSpPr txBox="1">
            <a:spLocks noChangeArrowheads="1"/>
          </p:cNvSpPr>
          <p:nvPr userDrawn="1"/>
        </p:nvSpPr>
        <p:spPr bwMode="auto">
          <a:xfrm>
            <a:off x="433557" y="6443842"/>
            <a:ext cx="12604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05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bardehle.com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105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 name="Inhaltsplatzhalter 12">
            <a:extLst>
              <a:ext uri="{FF2B5EF4-FFF2-40B4-BE49-F238E27FC236}">
                <a16:creationId xmlns:a16="http://schemas.microsoft.com/office/drawing/2014/main" id="{1F9539DF-2040-E868-773D-0C74DFA5ECBA}"/>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10434320" y="2672333"/>
            <a:ext cx="1532403" cy="1991568"/>
          </a:xfrm>
          <a:prstGeom prst="rect">
            <a:avLst/>
          </a:prstGeom>
        </p:spPr>
      </p:pic>
      <p:sp>
        <p:nvSpPr>
          <p:cNvPr id="6" name="Textfeld 5">
            <a:extLst>
              <a:ext uri="{FF2B5EF4-FFF2-40B4-BE49-F238E27FC236}">
                <a16:creationId xmlns:a16="http://schemas.microsoft.com/office/drawing/2014/main" id="{5F15D2B1-9DF4-8564-9395-25996F05F170}"/>
              </a:ext>
            </a:extLst>
          </p:cNvPr>
          <p:cNvSpPr txBox="1"/>
          <p:nvPr userDrawn="1"/>
        </p:nvSpPr>
        <p:spPr>
          <a:xfrm>
            <a:off x="10342350" y="4735736"/>
            <a:ext cx="1667911" cy="1015663"/>
          </a:xfrm>
          <a:prstGeom prst="rect">
            <a:avLst/>
          </a:prstGeom>
          <a:noFill/>
        </p:spPr>
        <p:txBody>
          <a:bodyPr wrap="square">
            <a:spAutoFit/>
          </a:bodyPr>
          <a:lstStyle/>
          <a:p>
            <a:r>
              <a:rPr lang="en-US" sz="1200" b="0" dirty="0">
                <a:latin typeface="Arial" panose="020B0604020202020204" pitchFamily="34" charset="0"/>
                <a:cs typeface="Arial" panose="020B0604020202020204" pitchFamily="34" charset="0"/>
              </a:rPr>
              <a:t>Dr. Philipe Kutschke </a:t>
            </a:r>
          </a:p>
          <a:p>
            <a:r>
              <a:rPr lang="en-US" sz="1200" b="0" dirty="0">
                <a:latin typeface="Arial" panose="020B0604020202020204" pitchFamily="34" charset="0"/>
                <a:cs typeface="Arial" panose="020B0604020202020204" pitchFamily="34" charset="0"/>
              </a:rPr>
              <a:t>Partner</a:t>
            </a:r>
          </a:p>
          <a:p>
            <a:r>
              <a:rPr lang="en-US" sz="1200" b="0" dirty="0">
                <a:latin typeface="Arial" panose="020B0604020202020204" pitchFamily="34" charset="0"/>
                <a:cs typeface="Arial" panose="020B0604020202020204" pitchFamily="34" charset="0"/>
              </a:rPr>
              <a:t>Attorney-at-Law</a:t>
            </a:r>
          </a:p>
          <a:p>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hlinkClick r:id="rId18"/>
              </a:rPr>
              <a:t>kutschke@bardele.de</a:t>
            </a:r>
            <a:r>
              <a:rPr lang="en-US" sz="1200" b="0" dirty="0">
                <a:latin typeface="Arial" panose="020B0604020202020204" pitchFamily="34" charset="0"/>
                <a:cs typeface="Arial" panose="020B0604020202020204" pitchFamily="34" charset="0"/>
              </a:rPr>
              <a:t> </a:t>
            </a:r>
            <a:endParaRPr lang="de-DE" sz="1200" dirty="0"/>
          </a:p>
        </p:txBody>
      </p:sp>
    </p:spTree>
    <p:extLst>
      <p:ext uri="{BB962C8B-B14F-4D97-AF65-F5344CB8AC3E}">
        <p14:creationId xmlns:p14="http://schemas.microsoft.com/office/powerpoint/2010/main" val="3388090655"/>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3_Ending slide-Düsseldorf_EN">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FD230A3-9257-7C4D-A1EC-4F8F4D4079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34000" y="225424"/>
            <a:ext cx="9862880" cy="6407151"/>
          </a:xfrm>
          <a:prstGeom prst="rect">
            <a:avLst/>
          </a:prstGeom>
        </p:spPr>
      </p:pic>
      <p:sp>
        <p:nvSpPr>
          <p:cNvPr id="12" name="Textfeld 11">
            <a:extLst>
              <a:ext uri="{FF2B5EF4-FFF2-40B4-BE49-F238E27FC236}">
                <a16:creationId xmlns:a16="http://schemas.microsoft.com/office/drawing/2014/main" id="{516E1D5D-931D-B843-9C2B-6B3F368789E5}"/>
              </a:ext>
            </a:extLst>
          </p:cNvPr>
          <p:cNvSpPr txBox="1">
            <a:spLocks noChangeArrowheads="1"/>
          </p:cNvSpPr>
          <p:nvPr userDrawn="1"/>
        </p:nvSpPr>
        <p:spPr bwMode="auto">
          <a:xfrm>
            <a:off x="346929" y="5863732"/>
            <a:ext cx="317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BARDEHLE PAGENBERG </a:t>
            </a:r>
            <a:b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b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Partnerschaft mbB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Breite Straße 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40213 Düsseldorf</a:t>
            </a:r>
          </a:p>
        </p:txBody>
      </p:sp>
      <p:sp>
        <p:nvSpPr>
          <p:cNvPr id="13" name="Textfeld 1">
            <a:extLst>
              <a:ext uri="{FF2B5EF4-FFF2-40B4-BE49-F238E27FC236}">
                <a16:creationId xmlns:a16="http://schemas.microsoft.com/office/drawing/2014/main" id="{93D3D3EF-060B-474B-B6AD-5034A0BF77F3}"/>
              </a:ext>
            </a:extLst>
          </p:cNvPr>
          <p:cNvSpPr txBox="1">
            <a:spLocks noChangeArrowheads="1"/>
          </p:cNvSpPr>
          <p:nvPr userDrawn="1"/>
        </p:nvSpPr>
        <p:spPr bwMode="auto">
          <a:xfrm>
            <a:off x="2783974" y="5722204"/>
            <a:ext cx="74390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Best European IP Firm Patent Litigation and Best IP Advisor Germany &amp; Austria 2022 – Leaders League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Firm of the Year for Trademarks in Germany 2021 – Managing IP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Law Firm of the Year 2020 for Intellectual Property Law – Best Lawyers</a:t>
            </a:r>
            <a:r>
              <a:rPr kumimoji="0" lang="en-US" sz="900" b="0" i="0" u="none" strike="noStrike" kern="1200" cap="none" spc="0" normalizeH="0" baseline="30000" noProof="0" dirty="0">
                <a:ln>
                  <a:noFill/>
                </a:ln>
                <a:solidFill>
                  <a:schemeClr val="bg1"/>
                </a:solidFill>
                <a:effectLst/>
                <a:uLnTx/>
                <a:uFillTx/>
                <a:latin typeface="Arial" panose="020B0604020202020204" pitchFamily="34" charset="0"/>
                <a:ea typeface="+mn-ea"/>
                <a:cs typeface="+mn-cs"/>
              </a:rPr>
              <a: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and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Handelsblatt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Europe's Leading Patent Law Firms 2022 – Financial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TOP-KANZLEI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Patentrecht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2022 –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WirtschaftsWoche</a:t>
            </a:r>
          </a:p>
        </p:txBody>
      </p:sp>
      <p:sp>
        <p:nvSpPr>
          <p:cNvPr id="14" name="Titel 6">
            <a:extLst>
              <a:ext uri="{FF2B5EF4-FFF2-40B4-BE49-F238E27FC236}">
                <a16:creationId xmlns:a16="http://schemas.microsoft.com/office/drawing/2014/main" id="{47610D6F-BDF0-584F-885E-19C2BB245031}"/>
              </a:ext>
            </a:extLst>
          </p:cNvPr>
          <p:cNvSpPr txBox="1">
            <a:spLocks/>
          </p:cNvSpPr>
          <p:nvPr userDrawn="1"/>
        </p:nvSpPr>
        <p:spPr>
          <a:xfrm>
            <a:off x="228859" y="1630168"/>
            <a:ext cx="7399346" cy="2338281"/>
          </a:xfrm>
          <a:prstGeom prst="rect">
            <a:avLst/>
          </a:prstGeom>
        </p:spPr>
        <p:txBody>
          <a:bodyPr vert="horz" lIns="216000" tIns="0" rIns="91440" bIns="45720" rtlCol="0" anchor="t" anchorCtr="0">
            <a:noAutofit/>
          </a:bodyPr>
          <a:lstStyle>
            <a:lvl1pPr algn="l" rtl="0" eaLnBrk="1" fontAlgn="base" hangingPunct="1">
              <a:lnSpc>
                <a:spcPct val="100000"/>
              </a:lnSpc>
              <a:spcBef>
                <a:spcPts val="1000"/>
              </a:spcBef>
              <a:spcAft>
                <a:spcPct val="0"/>
              </a:spcAft>
              <a:defRPr sz="4800" b="0" kern="120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pPr>
              <a:lnSpc>
                <a:spcPct val="100000"/>
              </a:lnSpc>
            </a:pPr>
            <a:r>
              <a:rPr lang="en-GB" sz="2800" b="0" noProof="0" dirty="0">
                <a:solidFill>
                  <a:schemeClr val="bg1"/>
                </a:solidFill>
              </a:rPr>
              <a:t>Thank you</a:t>
            </a:r>
            <a:r>
              <a:rPr lang="de-DE" sz="2800" b="0" dirty="0">
                <a:solidFill>
                  <a:schemeClr val="bg1"/>
                </a:solidFill>
              </a:rPr>
              <a:t>!</a:t>
            </a:r>
          </a:p>
        </p:txBody>
      </p:sp>
      <p:pic>
        <p:nvPicPr>
          <p:cNvPr id="10" name="Grafik 9" descr="Ein Bild, das Text enthält.&#10;&#10;Automatisch generierte Beschreibung">
            <a:extLst>
              <a:ext uri="{FF2B5EF4-FFF2-40B4-BE49-F238E27FC236}">
                <a16:creationId xmlns:a16="http://schemas.microsoft.com/office/drawing/2014/main" id="{F727D232-F3AA-1B48-835D-8B2151BEF5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98293" y="1643169"/>
            <a:ext cx="902194" cy="957329"/>
          </a:xfrm>
          <a:prstGeom prst="rect">
            <a:avLst/>
          </a:prstGeom>
        </p:spPr>
      </p:pic>
      <p:pic>
        <p:nvPicPr>
          <p:cNvPr id="20" name="Grafik 19">
            <a:hlinkClick r:id="rId4"/>
            <a:extLst>
              <a:ext uri="{FF2B5EF4-FFF2-40B4-BE49-F238E27FC236}">
                <a16:creationId xmlns:a16="http://schemas.microsoft.com/office/drawing/2014/main" id="{A8A1B583-BE31-42A7-A15E-6420E8CB2E96}"/>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4061" y="6178222"/>
            <a:ext cx="208105" cy="132791"/>
          </a:xfrm>
          <a:prstGeom prst="rect">
            <a:avLst/>
          </a:prstGeom>
        </p:spPr>
      </p:pic>
      <p:pic>
        <p:nvPicPr>
          <p:cNvPr id="21" name="Grafik 20">
            <a:hlinkClick r:id="rId6"/>
            <a:extLst>
              <a:ext uri="{FF2B5EF4-FFF2-40B4-BE49-F238E27FC236}">
                <a16:creationId xmlns:a16="http://schemas.microsoft.com/office/drawing/2014/main" id="{6165A6F2-6F70-4F6F-936F-8C4FAEB04A81}"/>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7580" y="6174365"/>
            <a:ext cx="171912" cy="140505"/>
          </a:xfrm>
          <a:prstGeom prst="rect">
            <a:avLst/>
          </a:prstGeom>
        </p:spPr>
      </p:pic>
      <p:pic>
        <p:nvPicPr>
          <p:cNvPr id="22" name="Grafik 21">
            <a:hlinkClick r:id="rId8"/>
            <a:extLst>
              <a:ext uri="{FF2B5EF4-FFF2-40B4-BE49-F238E27FC236}">
                <a16:creationId xmlns:a16="http://schemas.microsoft.com/office/drawing/2014/main" id="{EA22BA9C-FA61-4B5D-B7BF-1C93071BA29E}"/>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10578" y="6170906"/>
            <a:ext cx="147422" cy="147422"/>
          </a:xfrm>
          <a:prstGeom prst="rect">
            <a:avLst/>
          </a:prstGeom>
        </p:spPr>
      </p:pic>
      <p:pic>
        <p:nvPicPr>
          <p:cNvPr id="23" name="Grafik 22">
            <a:hlinkClick r:id="rId10"/>
            <a:extLst>
              <a:ext uri="{FF2B5EF4-FFF2-40B4-BE49-F238E27FC236}">
                <a16:creationId xmlns:a16="http://schemas.microsoft.com/office/drawing/2014/main" id="{4B88C6D0-96CE-486F-B07A-BF46B494637E}"/>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04906" y="6170906"/>
            <a:ext cx="147422" cy="147422"/>
          </a:xfrm>
          <a:prstGeom prst="rect">
            <a:avLst/>
          </a:prstGeom>
        </p:spPr>
      </p:pic>
      <p:pic>
        <p:nvPicPr>
          <p:cNvPr id="24" name="Grafik 23">
            <a:hlinkClick r:id="rId12"/>
            <a:extLst>
              <a:ext uri="{FF2B5EF4-FFF2-40B4-BE49-F238E27FC236}">
                <a16:creationId xmlns:a16="http://schemas.microsoft.com/office/drawing/2014/main" id="{ECB376C8-9832-43FD-88EF-F16AAB8FE20F}"/>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607742" y="6170906"/>
            <a:ext cx="147422" cy="147422"/>
          </a:xfrm>
          <a:prstGeom prst="rect">
            <a:avLst/>
          </a:prstGeom>
        </p:spPr>
      </p:pic>
      <p:pic>
        <p:nvPicPr>
          <p:cNvPr id="25" name="Grafik 24">
            <a:hlinkClick r:id="rId14"/>
            <a:extLst>
              <a:ext uri="{FF2B5EF4-FFF2-40B4-BE49-F238E27FC236}">
                <a16:creationId xmlns:a16="http://schemas.microsoft.com/office/drawing/2014/main" id="{DB95EBFC-6B0B-4B6D-B331-7BB108A29874}"/>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98067" y="6164327"/>
            <a:ext cx="160580" cy="160580"/>
          </a:xfrm>
          <a:prstGeom prst="rect">
            <a:avLst/>
          </a:prstGeom>
        </p:spPr>
      </p:pic>
      <p:sp>
        <p:nvSpPr>
          <p:cNvPr id="26" name="Textfeld 25">
            <a:hlinkClick r:id="rId16"/>
            <a:extLst>
              <a:ext uri="{FF2B5EF4-FFF2-40B4-BE49-F238E27FC236}">
                <a16:creationId xmlns:a16="http://schemas.microsoft.com/office/drawing/2014/main" id="{BFBA581B-C246-43CE-B748-DB2D345BD86C}"/>
              </a:ext>
            </a:extLst>
          </p:cNvPr>
          <p:cNvSpPr txBox="1">
            <a:spLocks noChangeArrowheads="1"/>
          </p:cNvSpPr>
          <p:nvPr userDrawn="1"/>
        </p:nvSpPr>
        <p:spPr bwMode="auto">
          <a:xfrm>
            <a:off x="10704513" y="6442502"/>
            <a:ext cx="12604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05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bardehle.com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105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695558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2_Ending slide-Hamburg_EN">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FD230A3-9257-7C4D-A1EC-4F8F4D4079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34000" y="225424"/>
            <a:ext cx="9862880" cy="6407151"/>
          </a:xfrm>
          <a:prstGeom prst="rect">
            <a:avLst/>
          </a:prstGeom>
        </p:spPr>
      </p:pic>
      <p:sp>
        <p:nvSpPr>
          <p:cNvPr id="12" name="Textfeld 11">
            <a:extLst>
              <a:ext uri="{FF2B5EF4-FFF2-40B4-BE49-F238E27FC236}">
                <a16:creationId xmlns:a16="http://schemas.microsoft.com/office/drawing/2014/main" id="{516E1D5D-931D-B843-9C2B-6B3F368789E5}"/>
              </a:ext>
            </a:extLst>
          </p:cNvPr>
          <p:cNvSpPr txBox="1">
            <a:spLocks noChangeArrowheads="1"/>
          </p:cNvSpPr>
          <p:nvPr userDrawn="1"/>
        </p:nvSpPr>
        <p:spPr bwMode="auto">
          <a:xfrm>
            <a:off x="346929" y="5863732"/>
            <a:ext cx="317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BARDEHLE PAGENBERG </a:t>
            </a:r>
            <a:b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b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Partnerschaft mbB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Bohnenstraße 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20457 Hamburg</a:t>
            </a:r>
          </a:p>
        </p:txBody>
      </p:sp>
      <p:sp>
        <p:nvSpPr>
          <p:cNvPr id="13" name="Textfeld 1">
            <a:extLst>
              <a:ext uri="{FF2B5EF4-FFF2-40B4-BE49-F238E27FC236}">
                <a16:creationId xmlns:a16="http://schemas.microsoft.com/office/drawing/2014/main" id="{93D3D3EF-060B-474B-B6AD-5034A0BF77F3}"/>
              </a:ext>
            </a:extLst>
          </p:cNvPr>
          <p:cNvSpPr txBox="1">
            <a:spLocks noChangeArrowheads="1"/>
          </p:cNvSpPr>
          <p:nvPr userDrawn="1"/>
        </p:nvSpPr>
        <p:spPr bwMode="auto">
          <a:xfrm>
            <a:off x="2783974" y="5722204"/>
            <a:ext cx="74390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Best European IP Firm Patent Litigation and Best IP Advisor Germany &amp; Austria 2022 – Leaders League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Firm of the Year for Trademarks in Germany 2021 – Managing IP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Law Firm of the Year 2020 for Intellectual Property Law – Best Lawyers</a:t>
            </a:r>
            <a:r>
              <a:rPr kumimoji="0" lang="en-US" sz="900" b="0" i="0" u="none" strike="noStrike" kern="1200" cap="none" spc="0" normalizeH="0" baseline="30000" noProof="0" dirty="0">
                <a:ln>
                  <a:noFill/>
                </a:ln>
                <a:solidFill>
                  <a:schemeClr val="bg1"/>
                </a:solidFill>
                <a:effectLst/>
                <a:uLnTx/>
                <a:uFillTx/>
                <a:latin typeface="Arial" panose="020B0604020202020204" pitchFamily="34" charset="0"/>
                <a:ea typeface="+mn-ea"/>
                <a:cs typeface="+mn-cs"/>
              </a:rPr>
              <a: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and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Handelsblatt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Europe's Leading Patent Law Firms 2022 – Financial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TOP-KANZLEI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Patentrecht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2022 –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WirtschaftsWoche</a:t>
            </a:r>
          </a:p>
        </p:txBody>
      </p:sp>
      <p:sp>
        <p:nvSpPr>
          <p:cNvPr id="14" name="Titel 6">
            <a:extLst>
              <a:ext uri="{FF2B5EF4-FFF2-40B4-BE49-F238E27FC236}">
                <a16:creationId xmlns:a16="http://schemas.microsoft.com/office/drawing/2014/main" id="{47610D6F-BDF0-584F-885E-19C2BB245031}"/>
              </a:ext>
            </a:extLst>
          </p:cNvPr>
          <p:cNvSpPr txBox="1">
            <a:spLocks/>
          </p:cNvSpPr>
          <p:nvPr userDrawn="1"/>
        </p:nvSpPr>
        <p:spPr>
          <a:xfrm>
            <a:off x="228859" y="1630168"/>
            <a:ext cx="7399346" cy="2338281"/>
          </a:xfrm>
          <a:prstGeom prst="rect">
            <a:avLst/>
          </a:prstGeom>
        </p:spPr>
        <p:txBody>
          <a:bodyPr vert="horz" lIns="216000" tIns="0" rIns="91440" bIns="45720" rtlCol="0" anchor="t" anchorCtr="0">
            <a:noAutofit/>
          </a:bodyPr>
          <a:lstStyle>
            <a:lvl1pPr algn="l" rtl="0" eaLnBrk="1" fontAlgn="base" hangingPunct="1">
              <a:lnSpc>
                <a:spcPct val="100000"/>
              </a:lnSpc>
              <a:spcBef>
                <a:spcPts val="1000"/>
              </a:spcBef>
              <a:spcAft>
                <a:spcPct val="0"/>
              </a:spcAft>
              <a:defRPr sz="4800" b="0" kern="120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pPr>
              <a:lnSpc>
                <a:spcPct val="100000"/>
              </a:lnSpc>
            </a:pPr>
            <a:r>
              <a:rPr lang="en-GB" sz="2800" b="0" noProof="0" dirty="0">
                <a:solidFill>
                  <a:schemeClr val="bg1"/>
                </a:solidFill>
              </a:rPr>
              <a:t>Thank you</a:t>
            </a:r>
            <a:r>
              <a:rPr lang="de-DE" sz="2800" b="0" dirty="0">
                <a:solidFill>
                  <a:schemeClr val="bg1"/>
                </a:solidFill>
              </a:rPr>
              <a:t>!</a:t>
            </a:r>
          </a:p>
        </p:txBody>
      </p:sp>
      <p:pic>
        <p:nvPicPr>
          <p:cNvPr id="10" name="Grafik 9" descr="Ein Bild, das Text enthält.&#10;&#10;Automatisch generierte Beschreibung">
            <a:extLst>
              <a:ext uri="{FF2B5EF4-FFF2-40B4-BE49-F238E27FC236}">
                <a16:creationId xmlns:a16="http://schemas.microsoft.com/office/drawing/2014/main" id="{F727D232-F3AA-1B48-835D-8B2151BEF5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98293" y="1643169"/>
            <a:ext cx="902194" cy="957329"/>
          </a:xfrm>
          <a:prstGeom prst="rect">
            <a:avLst/>
          </a:prstGeom>
        </p:spPr>
      </p:pic>
      <p:pic>
        <p:nvPicPr>
          <p:cNvPr id="20" name="Grafik 19">
            <a:hlinkClick r:id="rId4"/>
            <a:extLst>
              <a:ext uri="{FF2B5EF4-FFF2-40B4-BE49-F238E27FC236}">
                <a16:creationId xmlns:a16="http://schemas.microsoft.com/office/drawing/2014/main" id="{A8A1B583-BE31-42A7-A15E-6420E8CB2E96}"/>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4061" y="6178222"/>
            <a:ext cx="208105" cy="132791"/>
          </a:xfrm>
          <a:prstGeom prst="rect">
            <a:avLst/>
          </a:prstGeom>
        </p:spPr>
      </p:pic>
      <p:pic>
        <p:nvPicPr>
          <p:cNvPr id="21" name="Grafik 20">
            <a:hlinkClick r:id="rId6"/>
            <a:extLst>
              <a:ext uri="{FF2B5EF4-FFF2-40B4-BE49-F238E27FC236}">
                <a16:creationId xmlns:a16="http://schemas.microsoft.com/office/drawing/2014/main" id="{6165A6F2-6F70-4F6F-936F-8C4FAEB04A81}"/>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7580" y="6174365"/>
            <a:ext cx="171912" cy="140505"/>
          </a:xfrm>
          <a:prstGeom prst="rect">
            <a:avLst/>
          </a:prstGeom>
        </p:spPr>
      </p:pic>
      <p:pic>
        <p:nvPicPr>
          <p:cNvPr id="22" name="Grafik 21">
            <a:hlinkClick r:id="rId8"/>
            <a:extLst>
              <a:ext uri="{FF2B5EF4-FFF2-40B4-BE49-F238E27FC236}">
                <a16:creationId xmlns:a16="http://schemas.microsoft.com/office/drawing/2014/main" id="{EA22BA9C-FA61-4B5D-B7BF-1C93071BA29E}"/>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10578" y="6170906"/>
            <a:ext cx="147422" cy="147422"/>
          </a:xfrm>
          <a:prstGeom prst="rect">
            <a:avLst/>
          </a:prstGeom>
        </p:spPr>
      </p:pic>
      <p:pic>
        <p:nvPicPr>
          <p:cNvPr id="23" name="Grafik 22">
            <a:hlinkClick r:id="rId10"/>
            <a:extLst>
              <a:ext uri="{FF2B5EF4-FFF2-40B4-BE49-F238E27FC236}">
                <a16:creationId xmlns:a16="http://schemas.microsoft.com/office/drawing/2014/main" id="{4B88C6D0-96CE-486F-B07A-BF46B494637E}"/>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04906" y="6170906"/>
            <a:ext cx="147422" cy="147422"/>
          </a:xfrm>
          <a:prstGeom prst="rect">
            <a:avLst/>
          </a:prstGeom>
        </p:spPr>
      </p:pic>
      <p:pic>
        <p:nvPicPr>
          <p:cNvPr id="24" name="Grafik 23">
            <a:hlinkClick r:id="rId12"/>
            <a:extLst>
              <a:ext uri="{FF2B5EF4-FFF2-40B4-BE49-F238E27FC236}">
                <a16:creationId xmlns:a16="http://schemas.microsoft.com/office/drawing/2014/main" id="{ECB376C8-9832-43FD-88EF-F16AAB8FE20F}"/>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607742" y="6170906"/>
            <a:ext cx="147422" cy="147422"/>
          </a:xfrm>
          <a:prstGeom prst="rect">
            <a:avLst/>
          </a:prstGeom>
        </p:spPr>
      </p:pic>
      <p:pic>
        <p:nvPicPr>
          <p:cNvPr id="25" name="Grafik 24">
            <a:hlinkClick r:id="rId14"/>
            <a:extLst>
              <a:ext uri="{FF2B5EF4-FFF2-40B4-BE49-F238E27FC236}">
                <a16:creationId xmlns:a16="http://schemas.microsoft.com/office/drawing/2014/main" id="{DB95EBFC-6B0B-4B6D-B331-7BB108A29874}"/>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98067" y="6164327"/>
            <a:ext cx="160580" cy="160580"/>
          </a:xfrm>
          <a:prstGeom prst="rect">
            <a:avLst/>
          </a:prstGeom>
        </p:spPr>
      </p:pic>
      <p:sp>
        <p:nvSpPr>
          <p:cNvPr id="26" name="Textfeld 25">
            <a:hlinkClick r:id="rId16"/>
            <a:extLst>
              <a:ext uri="{FF2B5EF4-FFF2-40B4-BE49-F238E27FC236}">
                <a16:creationId xmlns:a16="http://schemas.microsoft.com/office/drawing/2014/main" id="{BFBA581B-C246-43CE-B748-DB2D345BD86C}"/>
              </a:ext>
            </a:extLst>
          </p:cNvPr>
          <p:cNvSpPr txBox="1">
            <a:spLocks noChangeArrowheads="1"/>
          </p:cNvSpPr>
          <p:nvPr userDrawn="1"/>
        </p:nvSpPr>
        <p:spPr bwMode="auto">
          <a:xfrm>
            <a:off x="10704513" y="6442502"/>
            <a:ext cx="12604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05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bardehle.com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105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976202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Ending slide-Paris">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0E3844ED-DBD4-3843-8DBB-7B1B0A30F2B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34000" y="225424"/>
            <a:ext cx="9862880" cy="6407151"/>
          </a:xfrm>
          <a:prstGeom prst="rect">
            <a:avLst/>
          </a:prstGeom>
        </p:spPr>
      </p:pic>
      <p:sp>
        <p:nvSpPr>
          <p:cNvPr id="12" name="Textfeld 11">
            <a:extLst>
              <a:ext uri="{FF2B5EF4-FFF2-40B4-BE49-F238E27FC236}">
                <a16:creationId xmlns:a16="http://schemas.microsoft.com/office/drawing/2014/main" id="{516E1D5D-931D-B843-9C2B-6B3F368789E5}"/>
              </a:ext>
            </a:extLst>
          </p:cNvPr>
          <p:cNvSpPr txBox="1">
            <a:spLocks noChangeArrowheads="1"/>
          </p:cNvSpPr>
          <p:nvPr userDrawn="1"/>
        </p:nvSpPr>
        <p:spPr bwMode="auto">
          <a:xfrm>
            <a:off x="346929" y="5864400"/>
            <a:ext cx="317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46800"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BARDEHLE PAGENBERG SAS SPE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de-DE"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Avocats et Conseils en propriété industrielle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SO Square Opéra, 5 rue Boudreau </a:t>
            </a:r>
            <a:br>
              <a:rPr kumimoji="0" lang="fr-FR"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br>
            <a:r>
              <a:rPr kumimoji="0" lang="fr-FR" sz="900" b="0" i="0" u="none" strike="noStrike" kern="1200" cap="none" spc="0" normalizeH="0" baseline="0" noProof="0">
                <a:ln>
                  <a:noFill/>
                </a:ln>
                <a:solidFill>
                  <a:schemeClr val="bg1"/>
                </a:solidFill>
                <a:effectLst/>
                <a:uLnTx/>
                <a:uFillTx/>
                <a:latin typeface="Arial" panose="020B0604020202020204" pitchFamily="34" charset="0"/>
                <a:ea typeface="+mn-ea"/>
                <a:cs typeface="+mn-cs"/>
              </a:rPr>
              <a:t>75009 Paris</a:t>
            </a:r>
            <a:endParaRPr kumimoji="0" lang="de-DE" altLang="de-DE" sz="9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3" name="Textfeld 1">
            <a:extLst>
              <a:ext uri="{FF2B5EF4-FFF2-40B4-BE49-F238E27FC236}">
                <a16:creationId xmlns:a16="http://schemas.microsoft.com/office/drawing/2014/main" id="{93D3D3EF-060B-474B-B6AD-5034A0BF77F3}"/>
              </a:ext>
            </a:extLst>
          </p:cNvPr>
          <p:cNvSpPr txBox="1">
            <a:spLocks noChangeArrowheads="1"/>
          </p:cNvSpPr>
          <p:nvPr userDrawn="1"/>
        </p:nvSpPr>
        <p:spPr bwMode="auto">
          <a:xfrm>
            <a:off x="2783974" y="5722204"/>
            <a:ext cx="74390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Best European IP Firm Patent Litigation and Best IP Advisor Germany &amp; Austria 2022 – Leaders League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Firm of the Year for Trademarks in Germany 2021 – Managing IP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Law Firm of the Year 2020 for Intellectual Property Law – Best Lawyers</a:t>
            </a:r>
            <a:r>
              <a:rPr kumimoji="0" lang="en-US" sz="900" b="0" i="0" u="none" strike="noStrike" kern="1200" cap="none" spc="0" normalizeH="0" baseline="30000" noProof="0" dirty="0">
                <a:ln>
                  <a:noFill/>
                </a:ln>
                <a:solidFill>
                  <a:schemeClr val="bg1"/>
                </a:solidFill>
                <a:effectLst/>
                <a:uLnTx/>
                <a:uFillTx/>
                <a:latin typeface="Arial" panose="020B0604020202020204" pitchFamily="34" charset="0"/>
                <a:ea typeface="+mn-ea"/>
                <a:cs typeface="+mn-cs"/>
              </a:rPr>
              <a: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and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Handelsblatt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Europe's Leading Patent Law Firms 2022 – Financial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TOP-KANZLEI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Patentrecht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2022 –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WirtschaftsWoche</a:t>
            </a:r>
          </a:p>
        </p:txBody>
      </p:sp>
      <p:sp>
        <p:nvSpPr>
          <p:cNvPr id="14" name="Titel 6">
            <a:extLst>
              <a:ext uri="{FF2B5EF4-FFF2-40B4-BE49-F238E27FC236}">
                <a16:creationId xmlns:a16="http://schemas.microsoft.com/office/drawing/2014/main" id="{47610D6F-BDF0-584F-885E-19C2BB245031}"/>
              </a:ext>
            </a:extLst>
          </p:cNvPr>
          <p:cNvSpPr txBox="1">
            <a:spLocks/>
          </p:cNvSpPr>
          <p:nvPr userDrawn="1"/>
        </p:nvSpPr>
        <p:spPr>
          <a:xfrm>
            <a:off x="228859" y="1630168"/>
            <a:ext cx="7399346" cy="2338281"/>
          </a:xfrm>
          <a:prstGeom prst="rect">
            <a:avLst/>
          </a:prstGeom>
        </p:spPr>
        <p:txBody>
          <a:bodyPr vert="horz" lIns="216000" tIns="0" rIns="91440" bIns="45720" rtlCol="0" anchor="t" anchorCtr="0">
            <a:noAutofit/>
          </a:bodyPr>
          <a:lstStyle>
            <a:lvl1pPr algn="l" rtl="0" eaLnBrk="1" fontAlgn="base" hangingPunct="1">
              <a:lnSpc>
                <a:spcPct val="100000"/>
              </a:lnSpc>
              <a:spcBef>
                <a:spcPts val="1000"/>
              </a:spcBef>
              <a:spcAft>
                <a:spcPct val="0"/>
              </a:spcAft>
              <a:defRPr sz="4800" b="0" kern="120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pPr>
              <a:lnSpc>
                <a:spcPct val="100000"/>
              </a:lnSpc>
            </a:pPr>
            <a:r>
              <a:rPr lang="fr-FR" sz="2800">
                <a:solidFill>
                  <a:schemeClr val="bg1"/>
                </a:solidFill>
              </a:rPr>
              <a:t>Merci beaucoup</a:t>
            </a:r>
            <a:r>
              <a:rPr lang="de-DE" sz="2800" b="0">
                <a:solidFill>
                  <a:schemeClr val="bg1"/>
                </a:solidFill>
              </a:rPr>
              <a:t>!</a:t>
            </a:r>
          </a:p>
        </p:txBody>
      </p:sp>
      <p:pic>
        <p:nvPicPr>
          <p:cNvPr id="15" name="Grafik 14" descr="Ein Bild, das Text enthält.&#10;&#10;Automatisch generierte Beschreibung">
            <a:extLst>
              <a:ext uri="{FF2B5EF4-FFF2-40B4-BE49-F238E27FC236}">
                <a16:creationId xmlns:a16="http://schemas.microsoft.com/office/drawing/2014/main" id="{980216D1-D3F6-CC40-B563-9585A54F527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98293" y="1643169"/>
            <a:ext cx="902194" cy="957329"/>
          </a:xfrm>
          <a:prstGeom prst="rect">
            <a:avLst/>
          </a:prstGeom>
        </p:spPr>
      </p:pic>
      <p:pic>
        <p:nvPicPr>
          <p:cNvPr id="20" name="Grafik 19">
            <a:hlinkClick r:id="rId4"/>
            <a:extLst>
              <a:ext uri="{FF2B5EF4-FFF2-40B4-BE49-F238E27FC236}">
                <a16:creationId xmlns:a16="http://schemas.microsoft.com/office/drawing/2014/main" id="{04096593-B0F0-4ECA-8AB5-08DA86641DDC}"/>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4061" y="6178222"/>
            <a:ext cx="208105" cy="132791"/>
          </a:xfrm>
          <a:prstGeom prst="rect">
            <a:avLst/>
          </a:prstGeom>
        </p:spPr>
      </p:pic>
      <p:pic>
        <p:nvPicPr>
          <p:cNvPr id="21" name="Grafik 20">
            <a:hlinkClick r:id="rId6"/>
            <a:extLst>
              <a:ext uri="{FF2B5EF4-FFF2-40B4-BE49-F238E27FC236}">
                <a16:creationId xmlns:a16="http://schemas.microsoft.com/office/drawing/2014/main" id="{F773A3AB-5C6D-4E7E-8F33-F7A1406699EA}"/>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7580" y="6174365"/>
            <a:ext cx="171912" cy="140505"/>
          </a:xfrm>
          <a:prstGeom prst="rect">
            <a:avLst/>
          </a:prstGeom>
        </p:spPr>
      </p:pic>
      <p:pic>
        <p:nvPicPr>
          <p:cNvPr id="22" name="Grafik 21">
            <a:hlinkClick r:id="rId8"/>
            <a:extLst>
              <a:ext uri="{FF2B5EF4-FFF2-40B4-BE49-F238E27FC236}">
                <a16:creationId xmlns:a16="http://schemas.microsoft.com/office/drawing/2014/main" id="{3A026D00-C479-4354-B9F1-38DE669FE9A4}"/>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10578" y="6170906"/>
            <a:ext cx="147422" cy="147422"/>
          </a:xfrm>
          <a:prstGeom prst="rect">
            <a:avLst/>
          </a:prstGeom>
        </p:spPr>
      </p:pic>
      <p:pic>
        <p:nvPicPr>
          <p:cNvPr id="23" name="Grafik 22">
            <a:hlinkClick r:id="rId10"/>
            <a:extLst>
              <a:ext uri="{FF2B5EF4-FFF2-40B4-BE49-F238E27FC236}">
                <a16:creationId xmlns:a16="http://schemas.microsoft.com/office/drawing/2014/main" id="{E62146E8-AB94-45C7-BDB1-D18AF172C7C3}"/>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04906" y="6170906"/>
            <a:ext cx="147422" cy="147422"/>
          </a:xfrm>
          <a:prstGeom prst="rect">
            <a:avLst/>
          </a:prstGeom>
        </p:spPr>
      </p:pic>
      <p:pic>
        <p:nvPicPr>
          <p:cNvPr id="24" name="Grafik 23">
            <a:hlinkClick r:id="rId12"/>
            <a:extLst>
              <a:ext uri="{FF2B5EF4-FFF2-40B4-BE49-F238E27FC236}">
                <a16:creationId xmlns:a16="http://schemas.microsoft.com/office/drawing/2014/main" id="{B2C5DD02-B2A6-4964-A745-2926B0E04FF7}"/>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607742" y="6170906"/>
            <a:ext cx="147422" cy="147422"/>
          </a:xfrm>
          <a:prstGeom prst="rect">
            <a:avLst/>
          </a:prstGeom>
        </p:spPr>
      </p:pic>
      <p:pic>
        <p:nvPicPr>
          <p:cNvPr id="25" name="Grafik 24">
            <a:hlinkClick r:id="rId14"/>
            <a:extLst>
              <a:ext uri="{FF2B5EF4-FFF2-40B4-BE49-F238E27FC236}">
                <a16:creationId xmlns:a16="http://schemas.microsoft.com/office/drawing/2014/main" id="{2DE9F72C-63D9-458C-ADDF-3B0B368C6644}"/>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98067" y="6164327"/>
            <a:ext cx="160580" cy="160580"/>
          </a:xfrm>
          <a:prstGeom prst="rect">
            <a:avLst/>
          </a:prstGeom>
        </p:spPr>
      </p:pic>
      <p:sp>
        <p:nvSpPr>
          <p:cNvPr id="26" name="Textfeld 25">
            <a:hlinkClick r:id="rId16"/>
            <a:extLst>
              <a:ext uri="{FF2B5EF4-FFF2-40B4-BE49-F238E27FC236}">
                <a16:creationId xmlns:a16="http://schemas.microsoft.com/office/drawing/2014/main" id="{D44F993F-7D97-47E7-955B-39F375D669F1}"/>
              </a:ext>
            </a:extLst>
          </p:cNvPr>
          <p:cNvSpPr txBox="1">
            <a:spLocks noChangeArrowheads="1"/>
          </p:cNvSpPr>
          <p:nvPr userDrawn="1"/>
        </p:nvSpPr>
        <p:spPr bwMode="auto">
          <a:xfrm>
            <a:off x="10704513" y="6442502"/>
            <a:ext cx="12604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05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bardehle.com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105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619364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4_Ending slide-Barcelona">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FC0E6D0-E73F-1849-A5B6-E4D0C2DF0F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34000" y="225424"/>
            <a:ext cx="9862880" cy="6407151"/>
          </a:xfrm>
          <a:prstGeom prst="rect">
            <a:avLst/>
          </a:prstGeom>
        </p:spPr>
      </p:pic>
      <p:sp>
        <p:nvSpPr>
          <p:cNvPr id="13" name="Textfeld 1">
            <a:extLst>
              <a:ext uri="{FF2B5EF4-FFF2-40B4-BE49-F238E27FC236}">
                <a16:creationId xmlns:a16="http://schemas.microsoft.com/office/drawing/2014/main" id="{93D3D3EF-060B-474B-B6AD-5034A0BF77F3}"/>
              </a:ext>
            </a:extLst>
          </p:cNvPr>
          <p:cNvSpPr txBox="1">
            <a:spLocks noChangeArrowheads="1"/>
          </p:cNvSpPr>
          <p:nvPr userDrawn="1"/>
        </p:nvSpPr>
        <p:spPr bwMode="auto">
          <a:xfrm>
            <a:off x="2783974" y="5722204"/>
            <a:ext cx="74390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Best European IP Firm Patent Litigation and Best IP Advisor Germany &amp; Austria 2022 – Leaders League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Firm of the Year for Trademarks in Germany 2021 – Managing IP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Law Firm of the Year 2020 for Intellectual Property Law – Best Lawyers</a:t>
            </a:r>
            <a:r>
              <a:rPr kumimoji="0" lang="en-US" sz="900" b="0" i="0" u="none" strike="noStrike" kern="1200" cap="none" spc="0" normalizeH="0" baseline="30000" noProof="0" dirty="0">
                <a:ln>
                  <a:noFill/>
                </a:ln>
                <a:solidFill>
                  <a:schemeClr val="bg1"/>
                </a:solidFill>
                <a:effectLst/>
                <a:uLnTx/>
                <a:uFillTx/>
                <a:latin typeface="Arial" panose="020B0604020202020204" pitchFamily="34" charset="0"/>
                <a:ea typeface="+mn-ea"/>
                <a:cs typeface="+mn-cs"/>
              </a:rPr>
              <a: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and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Handelsblatt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Europe's Leading Patent Law Firms 2022 – Financial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TOP-KANZLEI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Patentrecht</a:t>
            </a:r>
            <a:r>
              <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2022 – </a:t>
            </a:r>
            <a:r>
              <a:rPr kumimoji="0" 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WirtschaftsWoche</a:t>
            </a:r>
          </a:p>
        </p:txBody>
      </p:sp>
      <p:sp>
        <p:nvSpPr>
          <p:cNvPr id="14" name="Titel 6">
            <a:extLst>
              <a:ext uri="{FF2B5EF4-FFF2-40B4-BE49-F238E27FC236}">
                <a16:creationId xmlns:a16="http://schemas.microsoft.com/office/drawing/2014/main" id="{47610D6F-BDF0-584F-885E-19C2BB245031}"/>
              </a:ext>
            </a:extLst>
          </p:cNvPr>
          <p:cNvSpPr txBox="1">
            <a:spLocks/>
          </p:cNvSpPr>
          <p:nvPr userDrawn="1"/>
        </p:nvSpPr>
        <p:spPr>
          <a:xfrm>
            <a:off x="228859" y="1630168"/>
            <a:ext cx="7399346" cy="2338281"/>
          </a:xfrm>
          <a:prstGeom prst="rect">
            <a:avLst/>
          </a:prstGeom>
        </p:spPr>
        <p:txBody>
          <a:bodyPr vert="horz" lIns="216000" tIns="0" rIns="91440" bIns="45720" rtlCol="0" anchor="t" anchorCtr="0">
            <a:noAutofit/>
          </a:bodyPr>
          <a:lstStyle>
            <a:lvl1pPr algn="l" rtl="0" eaLnBrk="1" fontAlgn="base" hangingPunct="1">
              <a:lnSpc>
                <a:spcPct val="100000"/>
              </a:lnSpc>
              <a:spcBef>
                <a:spcPts val="1000"/>
              </a:spcBef>
              <a:spcAft>
                <a:spcPct val="0"/>
              </a:spcAft>
              <a:defRPr sz="4800" b="0" kern="120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pPr>
              <a:lnSpc>
                <a:spcPct val="100000"/>
              </a:lnSpc>
            </a:pPr>
            <a:r>
              <a:rPr lang="es-ES" sz="2800" dirty="0">
                <a:solidFill>
                  <a:schemeClr val="bg1"/>
                </a:solidFill>
              </a:rPr>
              <a:t>Muchas gracias</a:t>
            </a:r>
            <a:r>
              <a:rPr lang="de-DE" sz="2800" b="0" dirty="0">
                <a:solidFill>
                  <a:schemeClr val="bg1"/>
                </a:solidFill>
              </a:rPr>
              <a:t>!</a:t>
            </a:r>
          </a:p>
        </p:txBody>
      </p:sp>
      <p:sp>
        <p:nvSpPr>
          <p:cNvPr id="8" name="Textfeld 7">
            <a:hlinkClick r:id="rId3"/>
            <a:extLst>
              <a:ext uri="{FF2B5EF4-FFF2-40B4-BE49-F238E27FC236}">
                <a16:creationId xmlns:a16="http://schemas.microsoft.com/office/drawing/2014/main" id="{B93A0CCB-9EA5-904A-85A1-34C1DC8AC2B6}"/>
              </a:ext>
            </a:extLst>
          </p:cNvPr>
          <p:cNvSpPr txBox="1">
            <a:spLocks noChangeArrowheads="1"/>
          </p:cNvSpPr>
          <p:nvPr userDrawn="1"/>
        </p:nvSpPr>
        <p:spPr bwMode="auto">
          <a:xfrm>
            <a:off x="10704513" y="6442502"/>
            <a:ext cx="12604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05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bardehle.com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105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10" name="Grafik 9" descr="Ein Bild, das Text enthält.&#10;&#10;Automatisch generierte Beschreibung">
            <a:extLst>
              <a:ext uri="{FF2B5EF4-FFF2-40B4-BE49-F238E27FC236}">
                <a16:creationId xmlns:a16="http://schemas.microsoft.com/office/drawing/2014/main" id="{383FD1FD-84B7-D24A-A95F-53AEAD9D516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698293" y="1643169"/>
            <a:ext cx="902194" cy="957329"/>
          </a:xfrm>
          <a:prstGeom prst="rect">
            <a:avLst/>
          </a:prstGeom>
        </p:spPr>
      </p:pic>
      <p:pic>
        <p:nvPicPr>
          <p:cNvPr id="20" name="Grafik 19">
            <a:hlinkClick r:id="rId5"/>
            <a:extLst>
              <a:ext uri="{FF2B5EF4-FFF2-40B4-BE49-F238E27FC236}">
                <a16:creationId xmlns:a16="http://schemas.microsoft.com/office/drawing/2014/main" id="{C8D5C2FA-8B18-4A90-AE17-21BAB574F9B1}"/>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4061" y="6178222"/>
            <a:ext cx="208105" cy="132791"/>
          </a:xfrm>
          <a:prstGeom prst="rect">
            <a:avLst/>
          </a:prstGeom>
        </p:spPr>
      </p:pic>
      <p:pic>
        <p:nvPicPr>
          <p:cNvPr id="21" name="Grafik 20">
            <a:hlinkClick r:id="rId7"/>
            <a:extLst>
              <a:ext uri="{FF2B5EF4-FFF2-40B4-BE49-F238E27FC236}">
                <a16:creationId xmlns:a16="http://schemas.microsoft.com/office/drawing/2014/main" id="{B0BDFE02-0850-4328-99C6-E53272226FA3}"/>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7580" y="6174365"/>
            <a:ext cx="171912" cy="140505"/>
          </a:xfrm>
          <a:prstGeom prst="rect">
            <a:avLst/>
          </a:prstGeom>
        </p:spPr>
      </p:pic>
      <p:pic>
        <p:nvPicPr>
          <p:cNvPr id="22" name="Grafik 21">
            <a:hlinkClick r:id="rId9"/>
            <a:extLst>
              <a:ext uri="{FF2B5EF4-FFF2-40B4-BE49-F238E27FC236}">
                <a16:creationId xmlns:a16="http://schemas.microsoft.com/office/drawing/2014/main" id="{ED28ADDE-E358-499B-960B-EAE2FE314D85}"/>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10578" y="6170906"/>
            <a:ext cx="147422" cy="147422"/>
          </a:xfrm>
          <a:prstGeom prst="rect">
            <a:avLst/>
          </a:prstGeom>
        </p:spPr>
      </p:pic>
      <p:pic>
        <p:nvPicPr>
          <p:cNvPr id="23" name="Grafik 22">
            <a:hlinkClick r:id="rId11"/>
            <a:extLst>
              <a:ext uri="{FF2B5EF4-FFF2-40B4-BE49-F238E27FC236}">
                <a16:creationId xmlns:a16="http://schemas.microsoft.com/office/drawing/2014/main" id="{47031725-AA22-47C9-B861-F6EBFB9C864B}"/>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04906" y="6170906"/>
            <a:ext cx="147422" cy="147422"/>
          </a:xfrm>
          <a:prstGeom prst="rect">
            <a:avLst/>
          </a:prstGeom>
        </p:spPr>
      </p:pic>
      <p:pic>
        <p:nvPicPr>
          <p:cNvPr id="24" name="Grafik 23">
            <a:hlinkClick r:id="rId13"/>
            <a:extLst>
              <a:ext uri="{FF2B5EF4-FFF2-40B4-BE49-F238E27FC236}">
                <a16:creationId xmlns:a16="http://schemas.microsoft.com/office/drawing/2014/main" id="{01DDF868-8CDF-4ED5-A4B6-AD69D0A8AF55}"/>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07742" y="6170906"/>
            <a:ext cx="147422" cy="147422"/>
          </a:xfrm>
          <a:prstGeom prst="rect">
            <a:avLst/>
          </a:prstGeom>
        </p:spPr>
      </p:pic>
      <p:pic>
        <p:nvPicPr>
          <p:cNvPr id="25" name="Grafik 24">
            <a:hlinkClick r:id="rId15"/>
            <a:extLst>
              <a:ext uri="{FF2B5EF4-FFF2-40B4-BE49-F238E27FC236}">
                <a16:creationId xmlns:a16="http://schemas.microsoft.com/office/drawing/2014/main" id="{AB8853C4-B75E-442A-8B6A-7D2A45D1EC2E}"/>
              </a:ext>
            </a:extLst>
          </p:cNvPr>
          <p:cNvPicPr>
            <a:picLocks noChangeAspect="1"/>
          </p:cNvPicPr>
          <p:nvPr userDrawn="1"/>
        </p:nvPicPr>
        <p:blipFill>
          <a:blip cstate="email">
            <a:grayscl/>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98067" y="6164327"/>
            <a:ext cx="160580" cy="160580"/>
          </a:xfrm>
          <a:prstGeom prst="rect">
            <a:avLst/>
          </a:prstGeom>
        </p:spPr>
      </p:pic>
      <p:sp>
        <p:nvSpPr>
          <p:cNvPr id="6" name="Textfeld 5">
            <a:extLst>
              <a:ext uri="{FF2B5EF4-FFF2-40B4-BE49-F238E27FC236}">
                <a16:creationId xmlns:a16="http://schemas.microsoft.com/office/drawing/2014/main" id="{04F6FC48-A81B-E337-4C63-2CFBA75DC455}"/>
              </a:ext>
            </a:extLst>
          </p:cNvPr>
          <p:cNvSpPr txBox="1">
            <a:spLocks noChangeArrowheads="1"/>
          </p:cNvSpPr>
          <p:nvPr userDrawn="1"/>
        </p:nvSpPr>
        <p:spPr bwMode="auto">
          <a:xfrm>
            <a:off x="345600" y="5992326"/>
            <a:ext cx="3175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BARDEHLE PAGENBERG S.L.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Avenida de Diagonal 598, 3º 1ª</a:t>
            </a:r>
            <a:endParaRPr kumimoji="0" lang="fr-FR"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9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08021 Barcelona</a:t>
            </a:r>
          </a:p>
        </p:txBody>
      </p:sp>
    </p:spTree>
    <p:extLst>
      <p:ext uri="{BB962C8B-B14F-4D97-AF65-F5344CB8AC3E}">
        <p14:creationId xmlns:p14="http://schemas.microsoft.com/office/powerpoint/2010/main" val="166808866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0C071-30F1-5148-AD3C-EE4C2FC129EC}"/>
              </a:ext>
            </a:extLst>
          </p:cNvPr>
          <p:cNvSpPr>
            <a:spLocks noGrp="1"/>
          </p:cNvSpPr>
          <p:nvPr>
            <p:ph type="title" hasCustomPrompt="1"/>
          </p:nvPr>
        </p:nvSpPr>
        <p:spPr/>
        <p:txBody>
          <a:bodyPr/>
          <a:lstStyle>
            <a:lvl1pPr>
              <a:defRPr/>
            </a:lvl1pPr>
          </a:lstStyle>
          <a:p>
            <a:r>
              <a:rPr lang="en-US" noProof="0" dirty="0"/>
              <a:t>Templates</a:t>
            </a:r>
          </a:p>
        </p:txBody>
      </p:sp>
      <p:pic>
        <p:nvPicPr>
          <p:cNvPr id="9" name="Grafik 8">
            <a:extLst>
              <a:ext uri="{FF2B5EF4-FFF2-40B4-BE49-F238E27FC236}">
                <a16:creationId xmlns:a16="http://schemas.microsoft.com/office/drawing/2014/main" id="{90857DC7-E407-644C-B768-1BACADF169D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586856" y="1700213"/>
            <a:ext cx="1088082" cy="1088082"/>
          </a:xfrm>
          <a:prstGeom prst="rect">
            <a:avLst/>
          </a:prstGeom>
        </p:spPr>
      </p:pic>
      <p:pic>
        <p:nvPicPr>
          <p:cNvPr id="11" name="Grafik 10">
            <a:extLst>
              <a:ext uri="{FF2B5EF4-FFF2-40B4-BE49-F238E27FC236}">
                <a16:creationId xmlns:a16="http://schemas.microsoft.com/office/drawing/2014/main" id="{1B45A3A6-84F6-9641-B059-6E36491D7E0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47917" y="1702295"/>
            <a:ext cx="1088082" cy="1088082"/>
          </a:xfrm>
          <a:prstGeom prst="rect">
            <a:avLst/>
          </a:prstGeom>
        </p:spPr>
      </p:pic>
      <p:pic>
        <p:nvPicPr>
          <p:cNvPr id="13" name="Grafik 12">
            <a:extLst>
              <a:ext uri="{FF2B5EF4-FFF2-40B4-BE49-F238E27FC236}">
                <a16:creationId xmlns:a16="http://schemas.microsoft.com/office/drawing/2014/main" id="{E5E7B0F0-DFAB-3D4D-BC80-DA0CDD32556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593731" y="2918744"/>
            <a:ext cx="1088082" cy="1088082"/>
          </a:xfrm>
          <a:prstGeom prst="rect">
            <a:avLst/>
          </a:prstGeom>
        </p:spPr>
      </p:pic>
      <p:pic>
        <p:nvPicPr>
          <p:cNvPr id="15" name="Grafik 14">
            <a:extLst>
              <a:ext uri="{FF2B5EF4-FFF2-40B4-BE49-F238E27FC236}">
                <a16:creationId xmlns:a16="http://schemas.microsoft.com/office/drawing/2014/main" id="{205D14E7-D4C4-F74B-A9FF-5D8125FBE712}"/>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72900" y="2920825"/>
            <a:ext cx="1088082" cy="1088082"/>
          </a:xfrm>
          <a:prstGeom prst="rect">
            <a:avLst/>
          </a:prstGeom>
        </p:spPr>
      </p:pic>
      <p:pic>
        <p:nvPicPr>
          <p:cNvPr id="17" name="Grafik 16">
            <a:extLst>
              <a:ext uri="{FF2B5EF4-FFF2-40B4-BE49-F238E27FC236}">
                <a16:creationId xmlns:a16="http://schemas.microsoft.com/office/drawing/2014/main" id="{57CA7379-7DF8-574A-BCCB-87C15A819926}"/>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1623542" y="4028353"/>
            <a:ext cx="1088082" cy="1088082"/>
          </a:xfrm>
          <a:prstGeom prst="rect">
            <a:avLst/>
          </a:prstGeom>
        </p:spPr>
      </p:pic>
      <p:pic>
        <p:nvPicPr>
          <p:cNvPr id="19" name="Grafik 18">
            <a:extLst>
              <a:ext uri="{FF2B5EF4-FFF2-40B4-BE49-F238E27FC236}">
                <a16:creationId xmlns:a16="http://schemas.microsoft.com/office/drawing/2014/main" id="{F1CD12BC-A728-8C4C-9B3C-70257D68FFCD}"/>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227013" y="4030435"/>
            <a:ext cx="1088082" cy="1088082"/>
          </a:xfrm>
          <a:prstGeom prst="rect">
            <a:avLst/>
          </a:prstGeom>
        </p:spPr>
      </p:pic>
      <p:pic>
        <p:nvPicPr>
          <p:cNvPr id="21" name="Grafik 20">
            <a:extLst>
              <a:ext uri="{FF2B5EF4-FFF2-40B4-BE49-F238E27FC236}">
                <a16:creationId xmlns:a16="http://schemas.microsoft.com/office/drawing/2014/main" id="{FA5E0D08-B332-534C-9E08-809B041C92F5}"/>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636242" y="5203227"/>
            <a:ext cx="1088082" cy="1088082"/>
          </a:xfrm>
          <a:prstGeom prst="rect">
            <a:avLst/>
          </a:prstGeom>
        </p:spPr>
      </p:pic>
      <p:pic>
        <p:nvPicPr>
          <p:cNvPr id="23" name="Grafik 22">
            <a:extLst>
              <a:ext uri="{FF2B5EF4-FFF2-40B4-BE49-F238E27FC236}">
                <a16:creationId xmlns:a16="http://schemas.microsoft.com/office/drawing/2014/main" id="{4F468FB4-A982-454B-871A-EA887FD9B555}"/>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39713" y="5198737"/>
            <a:ext cx="1088082" cy="1088082"/>
          </a:xfrm>
          <a:prstGeom prst="rect">
            <a:avLst/>
          </a:prstGeom>
        </p:spPr>
      </p:pic>
      <p:sp>
        <p:nvSpPr>
          <p:cNvPr id="37" name="Rechteckige Legende 36">
            <a:extLst>
              <a:ext uri="{FF2B5EF4-FFF2-40B4-BE49-F238E27FC236}">
                <a16:creationId xmlns:a16="http://schemas.microsoft.com/office/drawing/2014/main" id="{5EB870F6-72DE-7446-919D-905DDB106AF2}"/>
              </a:ext>
            </a:extLst>
          </p:cNvPr>
          <p:cNvSpPr/>
          <p:nvPr userDrawn="1"/>
        </p:nvSpPr>
        <p:spPr bwMode="auto">
          <a:xfrm>
            <a:off x="5439285" y="1886627"/>
            <a:ext cx="1586356" cy="698988"/>
          </a:xfrm>
          <a:prstGeom prst="wedgeRectCallout">
            <a:avLst>
              <a:gd name="adj1" fmla="val -33333"/>
              <a:gd name="adj2" fmla="val 76684"/>
            </a:avLst>
          </a:prstGeom>
          <a:noFill/>
          <a:ln w="9525">
            <a:solidFill>
              <a:schemeClr val="tx1"/>
            </a:solidFill>
          </a:ln>
          <a:effectLst/>
        </p:spPr>
        <p:txBody>
          <a:bodyPr wrap="square" rtlCol="0" anchor="ctr">
            <a:noAutofit/>
          </a:bodyPr>
          <a:lstStyle/>
          <a:p>
            <a:pPr algn="l" eaLnBrk="1" fontAlgn="auto" hangingPunct="1">
              <a:lnSpc>
                <a:spcPts val="1520"/>
              </a:lnSpc>
              <a:spcBef>
                <a:spcPts val="0"/>
              </a:spcBef>
              <a:spcAft>
                <a:spcPts val="0"/>
              </a:spcAft>
            </a:pPr>
            <a:r>
              <a:rPr lang="en-US" sz="1400" noProof="0" dirty="0"/>
              <a:t>Here, text can be emphasized</a:t>
            </a:r>
          </a:p>
        </p:txBody>
      </p:sp>
      <p:sp>
        <p:nvSpPr>
          <p:cNvPr id="39" name="Rechteckige Legende 38">
            <a:extLst>
              <a:ext uri="{FF2B5EF4-FFF2-40B4-BE49-F238E27FC236}">
                <a16:creationId xmlns:a16="http://schemas.microsoft.com/office/drawing/2014/main" id="{93E9D0B9-8F91-5F43-B493-AF4703672DC8}"/>
              </a:ext>
            </a:extLst>
          </p:cNvPr>
          <p:cNvSpPr/>
          <p:nvPr userDrawn="1"/>
        </p:nvSpPr>
        <p:spPr bwMode="auto">
          <a:xfrm flipH="1">
            <a:off x="5439413" y="3150189"/>
            <a:ext cx="1586356" cy="698988"/>
          </a:xfrm>
          <a:prstGeom prst="wedgeRectCallout">
            <a:avLst>
              <a:gd name="adj1" fmla="val -33333"/>
              <a:gd name="adj2" fmla="val 76684"/>
            </a:avLst>
          </a:prstGeom>
          <a:noFill/>
          <a:ln w="9525">
            <a:solidFill>
              <a:schemeClr val="tx1"/>
            </a:solidFill>
          </a:ln>
          <a:effectLst/>
        </p:spPr>
        <p:txBody>
          <a:bodyPr wrap="square" rtlCol="0" anchor="ctr"/>
          <a:lstStyle/>
          <a:p>
            <a:pPr algn="l" eaLnBrk="1" fontAlgn="auto" hangingPunct="1">
              <a:lnSpc>
                <a:spcPts val="1520"/>
              </a:lnSpc>
              <a:spcBef>
                <a:spcPts val="0"/>
              </a:spcBef>
              <a:spcAft>
                <a:spcPts val="0"/>
              </a:spcAft>
            </a:pPr>
            <a:r>
              <a:rPr lang="en-US" sz="1400" noProof="0" dirty="0"/>
              <a:t>Here, text can be emphasized</a:t>
            </a:r>
          </a:p>
        </p:txBody>
      </p:sp>
      <p:grpSp>
        <p:nvGrpSpPr>
          <p:cNvPr id="40" name="Gruppieren 61">
            <a:extLst>
              <a:ext uri="{FF2B5EF4-FFF2-40B4-BE49-F238E27FC236}">
                <a16:creationId xmlns:a16="http://schemas.microsoft.com/office/drawing/2014/main" id="{0BE1F770-7457-9F4F-BFE2-869DC8457390}"/>
              </a:ext>
            </a:extLst>
          </p:cNvPr>
          <p:cNvGrpSpPr>
            <a:grpSpLocks/>
          </p:cNvGrpSpPr>
          <p:nvPr userDrawn="1"/>
        </p:nvGrpSpPr>
        <p:grpSpPr bwMode="auto">
          <a:xfrm>
            <a:off x="3055257" y="4620905"/>
            <a:ext cx="6845013" cy="182473"/>
            <a:chOff x="748110" y="3487170"/>
            <a:chExt cx="6843770" cy="182424"/>
          </a:xfrm>
        </p:grpSpPr>
        <p:sp>
          <p:nvSpPr>
            <p:cNvPr id="41" name="Line 72">
              <a:extLst>
                <a:ext uri="{FF2B5EF4-FFF2-40B4-BE49-F238E27FC236}">
                  <a16:creationId xmlns:a16="http://schemas.microsoft.com/office/drawing/2014/main" id="{ED737851-3CDC-494D-9FF1-5B8C081B1182}"/>
                </a:ext>
              </a:extLst>
            </p:cNvPr>
            <p:cNvSpPr>
              <a:spLocks noChangeShapeType="1"/>
            </p:cNvSpPr>
            <p:nvPr userDrawn="1"/>
          </p:nvSpPr>
          <p:spPr bwMode="auto">
            <a:xfrm>
              <a:off x="748110" y="3668100"/>
              <a:ext cx="6843770" cy="1494"/>
            </a:xfrm>
            <a:prstGeom prst="line">
              <a:avLst/>
            </a:prstGeom>
            <a:noFill/>
            <a:ln w="9525" algn="ctr">
              <a:solidFill>
                <a:schemeClr val="tx1"/>
              </a:solidFill>
              <a:miter lim="1000000"/>
              <a:headEnd w="lg" len="me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42" name="Line 81">
              <a:extLst>
                <a:ext uri="{FF2B5EF4-FFF2-40B4-BE49-F238E27FC236}">
                  <a16:creationId xmlns:a16="http://schemas.microsoft.com/office/drawing/2014/main" id="{28345820-46D1-6442-8519-34982D2C0AF7}"/>
                </a:ext>
              </a:extLst>
            </p:cNvPr>
            <p:cNvSpPr>
              <a:spLocks noChangeShapeType="1"/>
            </p:cNvSpPr>
            <p:nvPr/>
          </p:nvSpPr>
          <p:spPr bwMode="auto">
            <a:xfrm>
              <a:off x="1275064" y="3487170"/>
              <a:ext cx="1588"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43" name="Line 82">
              <a:extLst>
                <a:ext uri="{FF2B5EF4-FFF2-40B4-BE49-F238E27FC236}">
                  <a16:creationId xmlns:a16="http://schemas.microsoft.com/office/drawing/2014/main" id="{7DE699C7-456B-0A4F-9F61-EEE58EA9A0C0}"/>
                </a:ext>
              </a:extLst>
            </p:cNvPr>
            <p:cNvSpPr>
              <a:spLocks noChangeShapeType="1"/>
            </p:cNvSpPr>
            <p:nvPr/>
          </p:nvSpPr>
          <p:spPr bwMode="auto">
            <a:xfrm>
              <a:off x="1759164" y="3487170"/>
              <a:ext cx="0"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44" name="Line 83">
              <a:extLst>
                <a:ext uri="{FF2B5EF4-FFF2-40B4-BE49-F238E27FC236}">
                  <a16:creationId xmlns:a16="http://schemas.microsoft.com/office/drawing/2014/main" id="{D1B30BAA-3BBC-E44F-9575-DDF013F9F718}"/>
                </a:ext>
              </a:extLst>
            </p:cNvPr>
            <p:cNvSpPr>
              <a:spLocks noChangeShapeType="1"/>
            </p:cNvSpPr>
            <p:nvPr/>
          </p:nvSpPr>
          <p:spPr bwMode="auto">
            <a:xfrm>
              <a:off x="2724189" y="3487170"/>
              <a:ext cx="0"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45" name="Line 84">
              <a:extLst>
                <a:ext uri="{FF2B5EF4-FFF2-40B4-BE49-F238E27FC236}">
                  <a16:creationId xmlns:a16="http://schemas.microsoft.com/office/drawing/2014/main" id="{EBB317D7-8F21-2D4A-A55C-7E9C7E7438FF}"/>
                </a:ext>
              </a:extLst>
            </p:cNvPr>
            <p:cNvSpPr>
              <a:spLocks noChangeShapeType="1"/>
            </p:cNvSpPr>
            <p:nvPr/>
          </p:nvSpPr>
          <p:spPr bwMode="auto">
            <a:xfrm>
              <a:off x="2240089" y="3487170"/>
              <a:ext cx="0"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46" name="Line 85">
              <a:extLst>
                <a:ext uri="{FF2B5EF4-FFF2-40B4-BE49-F238E27FC236}">
                  <a16:creationId xmlns:a16="http://schemas.microsoft.com/office/drawing/2014/main" id="{D5657A50-80EA-2C43-AB7F-9C183B315654}"/>
                </a:ext>
              </a:extLst>
            </p:cNvPr>
            <p:cNvSpPr>
              <a:spLocks noChangeShapeType="1"/>
            </p:cNvSpPr>
            <p:nvPr/>
          </p:nvSpPr>
          <p:spPr bwMode="auto">
            <a:xfrm>
              <a:off x="3206701" y="3487170"/>
              <a:ext cx="0"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47" name="Line 86">
              <a:extLst>
                <a:ext uri="{FF2B5EF4-FFF2-40B4-BE49-F238E27FC236}">
                  <a16:creationId xmlns:a16="http://schemas.microsoft.com/office/drawing/2014/main" id="{C51465D8-872F-7F47-8FD7-8F1614800B20}"/>
                </a:ext>
              </a:extLst>
            </p:cNvPr>
            <p:cNvSpPr>
              <a:spLocks noChangeShapeType="1"/>
            </p:cNvSpPr>
            <p:nvPr/>
          </p:nvSpPr>
          <p:spPr bwMode="auto">
            <a:xfrm>
              <a:off x="4657413" y="3487170"/>
              <a:ext cx="0"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48" name="Line 87">
              <a:extLst>
                <a:ext uri="{FF2B5EF4-FFF2-40B4-BE49-F238E27FC236}">
                  <a16:creationId xmlns:a16="http://schemas.microsoft.com/office/drawing/2014/main" id="{3D367AB9-7C4D-D54D-88D0-48790F3AC7E9}"/>
                </a:ext>
              </a:extLst>
            </p:cNvPr>
            <p:cNvSpPr>
              <a:spLocks noChangeShapeType="1"/>
            </p:cNvSpPr>
            <p:nvPr/>
          </p:nvSpPr>
          <p:spPr bwMode="auto">
            <a:xfrm>
              <a:off x="3690801" y="3487170"/>
              <a:ext cx="1588"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49" name="Line 88">
              <a:extLst>
                <a:ext uri="{FF2B5EF4-FFF2-40B4-BE49-F238E27FC236}">
                  <a16:creationId xmlns:a16="http://schemas.microsoft.com/office/drawing/2014/main" id="{299AE8A9-35BD-3742-B650-CEED1AEF46EC}"/>
                </a:ext>
              </a:extLst>
            </p:cNvPr>
            <p:cNvSpPr>
              <a:spLocks noChangeShapeType="1"/>
            </p:cNvSpPr>
            <p:nvPr/>
          </p:nvSpPr>
          <p:spPr bwMode="auto">
            <a:xfrm>
              <a:off x="5138338" y="3487170"/>
              <a:ext cx="0"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50" name="Line 89">
              <a:extLst>
                <a:ext uri="{FF2B5EF4-FFF2-40B4-BE49-F238E27FC236}">
                  <a16:creationId xmlns:a16="http://schemas.microsoft.com/office/drawing/2014/main" id="{8A851CB6-2BBF-244A-BB11-943051DD8195}"/>
                </a:ext>
              </a:extLst>
            </p:cNvPr>
            <p:cNvSpPr>
              <a:spLocks noChangeShapeType="1"/>
            </p:cNvSpPr>
            <p:nvPr/>
          </p:nvSpPr>
          <p:spPr bwMode="auto">
            <a:xfrm>
              <a:off x="4173313" y="3487170"/>
              <a:ext cx="0"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51" name="Line 90">
              <a:extLst>
                <a:ext uri="{FF2B5EF4-FFF2-40B4-BE49-F238E27FC236}">
                  <a16:creationId xmlns:a16="http://schemas.microsoft.com/office/drawing/2014/main" id="{4F378604-39DB-A24E-AD67-D9197708CE48}"/>
                </a:ext>
              </a:extLst>
            </p:cNvPr>
            <p:cNvSpPr>
              <a:spLocks noChangeShapeType="1"/>
            </p:cNvSpPr>
            <p:nvPr/>
          </p:nvSpPr>
          <p:spPr bwMode="auto">
            <a:xfrm>
              <a:off x="5620850" y="3487170"/>
              <a:ext cx="0"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52" name="Line 104">
              <a:extLst>
                <a:ext uri="{FF2B5EF4-FFF2-40B4-BE49-F238E27FC236}">
                  <a16:creationId xmlns:a16="http://schemas.microsoft.com/office/drawing/2014/main" id="{95342259-35BB-2347-876B-FA7EBCBA1946}"/>
                </a:ext>
              </a:extLst>
            </p:cNvPr>
            <p:cNvSpPr>
              <a:spLocks noChangeShapeType="1"/>
            </p:cNvSpPr>
            <p:nvPr/>
          </p:nvSpPr>
          <p:spPr bwMode="auto">
            <a:xfrm>
              <a:off x="6090665" y="3487170"/>
              <a:ext cx="0"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53" name="Line 105">
              <a:extLst>
                <a:ext uri="{FF2B5EF4-FFF2-40B4-BE49-F238E27FC236}">
                  <a16:creationId xmlns:a16="http://schemas.microsoft.com/office/drawing/2014/main" id="{EF54E351-C22A-6242-983C-0EBA88F5385E}"/>
                </a:ext>
              </a:extLst>
            </p:cNvPr>
            <p:cNvSpPr>
              <a:spLocks noChangeShapeType="1"/>
            </p:cNvSpPr>
            <p:nvPr/>
          </p:nvSpPr>
          <p:spPr bwMode="auto">
            <a:xfrm>
              <a:off x="6573177" y="3487170"/>
              <a:ext cx="0"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54" name="Line 107">
              <a:extLst>
                <a:ext uri="{FF2B5EF4-FFF2-40B4-BE49-F238E27FC236}">
                  <a16:creationId xmlns:a16="http://schemas.microsoft.com/office/drawing/2014/main" id="{C5A47161-9DAE-5047-9F96-97FD658D5EF1}"/>
                </a:ext>
              </a:extLst>
            </p:cNvPr>
            <p:cNvSpPr>
              <a:spLocks noChangeShapeType="1"/>
            </p:cNvSpPr>
            <p:nvPr/>
          </p:nvSpPr>
          <p:spPr bwMode="auto">
            <a:xfrm>
              <a:off x="7055689" y="3487170"/>
              <a:ext cx="0" cy="179339"/>
            </a:xfrm>
            <a:prstGeom prst="line">
              <a:avLst/>
            </a:prstGeom>
            <a:noFill/>
            <a:ln w="9525" algn="ctr">
              <a:solidFill>
                <a:schemeClr val="tx1"/>
              </a:solidFill>
              <a:miter lim="10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grpSp>
      <p:sp>
        <p:nvSpPr>
          <p:cNvPr id="59" name="Line 72">
            <a:extLst>
              <a:ext uri="{FF2B5EF4-FFF2-40B4-BE49-F238E27FC236}">
                <a16:creationId xmlns:a16="http://schemas.microsoft.com/office/drawing/2014/main" id="{87D3825B-E8CC-1F45-A4A1-B69851CEB7FE}"/>
              </a:ext>
            </a:extLst>
          </p:cNvPr>
          <p:cNvSpPr>
            <a:spLocks noChangeShapeType="1"/>
          </p:cNvSpPr>
          <p:nvPr userDrawn="1"/>
        </p:nvSpPr>
        <p:spPr bwMode="auto">
          <a:xfrm>
            <a:off x="3063278" y="5144383"/>
            <a:ext cx="6845013" cy="1494"/>
          </a:xfrm>
          <a:prstGeom prst="line">
            <a:avLst/>
          </a:prstGeom>
          <a:noFill/>
          <a:ln w="9525" algn="ctr">
            <a:solidFill>
              <a:schemeClr val="tx1"/>
            </a:solidFill>
            <a:miter lim="1000000"/>
            <a:headEnd w="lg" len="me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60" name="Line 72">
            <a:extLst>
              <a:ext uri="{FF2B5EF4-FFF2-40B4-BE49-F238E27FC236}">
                <a16:creationId xmlns:a16="http://schemas.microsoft.com/office/drawing/2014/main" id="{669EF9D9-B770-F342-8BE8-857A23E58238}"/>
              </a:ext>
            </a:extLst>
          </p:cNvPr>
          <p:cNvSpPr>
            <a:spLocks noChangeShapeType="1"/>
          </p:cNvSpPr>
          <p:nvPr userDrawn="1"/>
        </p:nvSpPr>
        <p:spPr bwMode="auto">
          <a:xfrm>
            <a:off x="3018207" y="1889846"/>
            <a:ext cx="783772" cy="0"/>
          </a:xfrm>
          <a:prstGeom prst="line">
            <a:avLst/>
          </a:prstGeom>
          <a:noFill/>
          <a:ln w="9525" algn="ctr">
            <a:solidFill>
              <a:schemeClr val="tx1"/>
            </a:solidFill>
            <a:miter lim="1000000"/>
            <a:headEnd w="lg" len="me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61" name="Line 72">
            <a:extLst>
              <a:ext uri="{FF2B5EF4-FFF2-40B4-BE49-F238E27FC236}">
                <a16:creationId xmlns:a16="http://schemas.microsoft.com/office/drawing/2014/main" id="{396A954D-FB12-A042-8E77-65AAF69D8ADC}"/>
              </a:ext>
            </a:extLst>
          </p:cNvPr>
          <p:cNvSpPr>
            <a:spLocks noChangeShapeType="1"/>
          </p:cNvSpPr>
          <p:nvPr userDrawn="1"/>
        </p:nvSpPr>
        <p:spPr bwMode="auto">
          <a:xfrm>
            <a:off x="3019922" y="2611677"/>
            <a:ext cx="783772" cy="0"/>
          </a:xfrm>
          <a:prstGeom prst="line">
            <a:avLst/>
          </a:prstGeom>
          <a:noFill/>
          <a:ln w="9525" algn="ctr">
            <a:solidFill>
              <a:schemeClr val="tx1"/>
            </a:solidFill>
            <a:miter lim="1000000"/>
            <a:headEnd type="arrow" w="lg" len="me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grpSp>
        <p:nvGrpSpPr>
          <p:cNvPr id="63" name="Gruppieren 62">
            <a:extLst>
              <a:ext uri="{FF2B5EF4-FFF2-40B4-BE49-F238E27FC236}">
                <a16:creationId xmlns:a16="http://schemas.microsoft.com/office/drawing/2014/main" id="{BB2AB85F-5BC0-7D4F-907B-DD56C78CD268}"/>
              </a:ext>
            </a:extLst>
          </p:cNvPr>
          <p:cNvGrpSpPr/>
          <p:nvPr userDrawn="1"/>
        </p:nvGrpSpPr>
        <p:grpSpPr>
          <a:xfrm>
            <a:off x="7349808" y="2034540"/>
            <a:ext cx="1609431" cy="1943100"/>
            <a:chOff x="539750" y="-3193434"/>
            <a:chExt cx="10970460" cy="13244868"/>
          </a:xfrm>
        </p:grpSpPr>
        <p:grpSp>
          <p:nvGrpSpPr>
            <p:cNvPr id="64" name="Grafik 8">
              <a:extLst>
                <a:ext uri="{FF2B5EF4-FFF2-40B4-BE49-F238E27FC236}">
                  <a16:creationId xmlns:a16="http://schemas.microsoft.com/office/drawing/2014/main" id="{12469ADE-70FD-4945-945F-83A998782456}"/>
                </a:ext>
              </a:extLst>
            </p:cNvPr>
            <p:cNvGrpSpPr/>
            <p:nvPr/>
          </p:nvGrpSpPr>
          <p:grpSpPr>
            <a:xfrm>
              <a:off x="539750" y="-3193434"/>
              <a:ext cx="10970460" cy="13244868"/>
              <a:chOff x="3718808" y="-1308797"/>
              <a:chExt cx="6719524" cy="8112623"/>
            </a:xfrm>
          </p:grpSpPr>
          <p:sp>
            <p:nvSpPr>
              <p:cNvPr id="66" name="Freihandform: Form 2">
                <a:extLst>
                  <a:ext uri="{FF2B5EF4-FFF2-40B4-BE49-F238E27FC236}">
                    <a16:creationId xmlns:a16="http://schemas.microsoft.com/office/drawing/2014/main" id="{55A1D554-9B07-154B-9B8D-2A5679E9DEF2}"/>
                  </a:ext>
                </a:extLst>
              </p:cNvPr>
              <p:cNvSpPr/>
              <p:nvPr/>
            </p:nvSpPr>
            <p:spPr>
              <a:xfrm>
                <a:off x="3905630" y="5140664"/>
                <a:ext cx="2179594" cy="1454741"/>
              </a:xfrm>
              <a:custGeom>
                <a:avLst/>
                <a:gdLst>
                  <a:gd name="connsiteX0" fmla="*/ 1995187 w 2179594"/>
                  <a:gd name="connsiteY0" fmla="*/ 363443 h 1454740"/>
                  <a:gd name="connsiteX1" fmla="*/ 1990203 w 2179594"/>
                  <a:gd name="connsiteY1" fmla="*/ 307133 h 1454740"/>
                  <a:gd name="connsiteX2" fmla="*/ 2024668 w 2179594"/>
                  <a:gd name="connsiteY2" fmla="*/ 278021 h 1454740"/>
                  <a:gd name="connsiteX3" fmla="*/ 2019986 w 2179594"/>
                  <a:gd name="connsiteY3" fmla="*/ 262199 h 1454740"/>
                  <a:gd name="connsiteX4" fmla="*/ 1923406 w 2179594"/>
                  <a:gd name="connsiteY4" fmla="*/ 280856 h 1454740"/>
                  <a:gd name="connsiteX5" fmla="*/ 1878472 w 2179594"/>
                  <a:gd name="connsiteY5" fmla="*/ 274330 h 1454740"/>
                  <a:gd name="connsiteX6" fmla="*/ 1840904 w 2179594"/>
                  <a:gd name="connsiteY6" fmla="*/ 260571 h 1454740"/>
                  <a:gd name="connsiteX7" fmla="*/ 1824427 w 2179594"/>
                  <a:gd name="connsiteY7" fmla="*/ 246024 h 1454740"/>
                  <a:gd name="connsiteX8" fmla="*/ 1798956 w 2179594"/>
                  <a:gd name="connsiteY8" fmla="*/ 269279 h 1454740"/>
                  <a:gd name="connsiteX9" fmla="*/ 1758804 w 2179594"/>
                  <a:gd name="connsiteY9" fmla="*/ 280555 h 1454740"/>
                  <a:gd name="connsiteX10" fmla="*/ 1719373 w 2179594"/>
                  <a:gd name="connsiteY10" fmla="*/ 283424 h 1454740"/>
                  <a:gd name="connsiteX11" fmla="*/ 1704155 w 2179594"/>
                  <a:gd name="connsiteY11" fmla="*/ 224899 h 1454740"/>
                  <a:gd name="connsiteX12" fmla="*/ 1704188 w 2179594"/>
                  <a:gd name="connsiteY12" fmla="*/ 222466 h 1454740"/>
                  <a:gd name="connsiteX13" fmla="*/ 1702863 w 2179594"/>
                  <a:gd name="connsiteY13" fmla="*/ 219697 h 1454740"/>
                  <a:gd name="connsiteX14" fmla="*/ 1654371 w 2179594"/>
                  <a:gd name="connsiteY14" fmla="*/ 197147 h 1454740"/>
                  <a:gd name="connsiteX15" fmla="*/ 1613531 w 2179594"/>
                  <a:gd name="connsiteY15" fmla="*/ 180418 h 1454740"/>
                  <a:gd name="connsiteX16" fmla="*/ 1603346 w 2179594"/>
                  <a:gd name="connsiteY16" fmla="*/ 180384 h 1454740"/>
                  <a:gd name="connsiteX17" fmla="*/ 1599571 w 2179594"/>
                  <a:gd name="connsiteY17" fmla="*/ 195938 h 1454740"/>
                  <a:gd name="connsiteX18" fmla="*/ 1595142 w 2179594"/>
                  <a:gd name="connsiteY18" fmla="*/ 213405 h 1454740"/>
                  <a:gd name="connsiteX19" fmla="*/ 1595158 w 2179594"/>
                  <a:gd name="connsiteY19" fmla="*/ 213405 h 1454740"/>
                  <a:gd name="connsiteX20" fmla="*/ 1553429 w 2179594"/>
                  <a:gd name="connsiteY20" fmla="*/ 224731 h 1454740"/>
                  <a:gd name="connsiteX21" fmla="*/ 1553412 w 2179594"/>
                  <a:gd name="connsiteY21" fmla="*/ 224731 h 1454740"/>
                  <a:gd name="connsiteX22" fmla="*/ 1526583 w 2179594"/>
                  <a:gd name="connsiteY22" fmla="*/ 224345 h 1454740"/>
                  <a:gd name="connsiteX23" fmla="*/ 1474601 w 2179594"/>
                  <a:gd name="connsiteY23" fmla="*/ 204092 h 1454740"/>
                  <a:gd name="connsiteX24" fmla="*/ 1470742 w 2179594"/>
                  <a:gd name="connsiteY24" fmla="*/ 200821 h 1454740"/>
                  <a:gd name="connsiteX25" fmla="*/ 1470742 w 2179594"/>
                  <a:gd name="connsiteY25" fmla="*/ 200787 h 1454740"/>
                  <a:gd name="connsiteX26" fmla="*/ 1414784 w 2179594"/>
                  <a:gd name="connsiteY26" fmla="*/ 202398 h 1454740"/>
                  <a:gd name="connsiteX27" fmla="*/ 1404029 w 2179594"/>
                  <a:gd name="connsiteY27" fmla="*/ 203271 h 1454740"/>
                  <a:gd name="connsiteX28" fmla="*/ 1376544 w 2179594"/>
                  <a:gd name="connsiteY28" fmla="*/ 181860 h 1454740"/>
                  <a:gd name="connsiteX29" fmla="*/ 1371477 w 2179594"/>
                  <a:gd name="connsiteY29" fmla="*/ 173304 h 1454740"/>
                  <a:gd name="connsiteX30" fmla="*/ 1344278 w 2179594"/>
                  <a:gd name="connsiteY30" fmla="*/ 165098 h 1454740"/>
                  <a:gd name="connsiteX31" fmla="*/ 1277750 w 2179594"/>
                  <a:gd name="connsiteY31" fmla="*/ 156357 h 1454740"/>
                  <a:gd name="connsiteX32" fmla="*/ 1260451 w 2179594"/>
                  <a:gd name="connsiteY32" fmla="*/ 133705 h 1454740"/>
                  <a:gd name="connsiteX33" fmla="*/ 1264310 w 2179594"/>
                  <a:gd name="connsiteY33" fmla="*/ 112496 h 1454740"/>
                  <a:gd name="connsiteX34" fmla="*/ 1266592 w 2179594"/>
                  <a:gd name="connsiteY34" fmla="*/ 100835 h 1454740"/>
                  <a:gd name="connsiteX35" fmla="*/ 1253202 w 2179594"/>
                  <a:gd name="connsiteY35" fmla="*/ 101154 h 1454740"/>
                  <a:gd name="connsiteX36" fmla="*/ 1253202 w 2179594"/>
                  <a:gd name="connsiteY36" fmla="*/ 101204 h 1454740"/>
                  <a:gd name="connsiteX37" fmla="*/ 1239896 w 2179594"/>
                  <a:gd name="connsiteY37" fmla="*/ 101556 h 1454740"/>
                  <a:gd name="connsiteX38" fmla="*/ 1223973 w 2179594"/>
                  <a:gd name="connsiteY38" fmla="*/ 101774 h 1454740"/>
                  <a:gd name="connsiteX39" fmla="*/ 1198368 w 2179594"/>
                  <a:gd name="connsiteY39" fmla="*/ 77898 h 1454740"/>
                  <a:gd name="connsiteX40" fmla="*/ 1194895 w 2179594"/>
                  <a:gd name="connsiteY40" fmla="*/ 71388 h 1454740"/>
                  <a:gd name="connsiteX41" fmla="*/ 1194878 w 2179594"/>
                  <a:gd name="connsiteY41" fmla="*/ 71388 h 1454740"/>
                  <a:gd name="connsiteX42" fmla="*/ 1173149 w 2179594"/>
                  <a:gd name="connsiteY42" fmla="*/ 73686 h 1454740"/>
                  <a:gd name="connsiteX43" fmla="*/ 1107292 w 2179594"/>
                  <a:gd name="connsiteY43" fmla="*/ 84391 h 1454740"/>
                  <a:gd name="connsiteX44" fmla="*/ 1049085 w 2179594"/>
                  <a:gd name="connsiteY44" fmla="*/ 57596 h 1454740"/>
                  <a:gd name="connsiteX45" fmla="*/ 992406 w 2179594"/>
                  <a:gd name="connsiteY45" fmla="*/ 75985 h 1454740"/>
                  <a:gd name="connsiteX46" fmla="*/ 899332 w 2179594"/>
                  <a:gd name="connsiteY46" fmla="*/ 48769 h 1454740"/>
                  <a:gd name="connsiteX47" fmla="*/ 782903 w 2179594"/>
                  <a:gd name="connsiteY47" fmla="*/ 67915 h 1454740"/>
                  <a:gd name="connsiteX48" fmla="*/ 709394 w 2179594"/>
                  <a:gd name="connsiteY48" fmla="*/ 57210 h 1454740"/>
                  <a:gd name="connsiteX49" fmla="*/ 602914 w 2179594"/>
                  <a:gd name="connsiteY49" fmla="*/ 40346 h 1454740"/>
                  <a:gd name="connsiteX50" fmla="*/ 550832 w 2179594"/>
                  <a:gd name="connsiteY50" fmla="*/ 18131 h 1454740"/>
                  <a:gd name="connsiteX51" fmla="*/ 491854 w 2179594"/>
                  <a:gd name="connsiteY51" fmla="*/ 34222 h 1454740"/>
                  <a:gd name="connsiteX52" fmla="*/ 355927 w 2179594"/>
                  <a:gd name="connsiteY52" fmla="*/ 45346 h 1454740"/>
                  <a:gd name="connsiteX53" fmla="*/ 331380 w 2179594"/>
                  <a:gd name="connsiteY53" fmla="*/ 23886 h 1454740"/>
                  <a:gd name="connsiteX54" fmla="*/ 279306 w 2179594"/>
                  <a:gd name="connsiteY54" fmla="*/ 10866 h 1454740"/>
                  <a:gd name="connsiteX55" fmla="*/ 239473 w 2179594"/>
                  <a:gd name="connsiteY55" fmla="*/ 26940 h 1454740"/>
                  <a:gd name="connsiteX56" fmla="*/ 225690 w 2179594"/>
                  <a:gd name="connsiteY56" fmla="*/ 1671 h 1454740"/>
                  <a:gd name="connsiteX57" fmla="*/ 159069 w 2179594"/>
                  <a:gd name="connsiteY57" fmla="*/ 33853 h 1454740"/>
                  <a:gd name="connsiteX58" fmla="*/ 189687 w 2179594"/>
                  <a:gd name="connsiteY58" fmla="*/ 63720 h 1454740"/>
                  <a:gd name="connsiteX59" fmla="*/ 113096 w 2179594"/>
                  <a:gd name="connsiteY59" fmla="*/ 89005 h 1454740"/>
                  <a:gd name="connsiteX60" fmla="*/ 80943 w 2179594"/>
                  <a:gd name="connsiteY60" fmla="*/ 79811 h 1454740"/>
                  <a:gd name="connsiteX61" fmla="*/ 24255 w 2179594"/>
                  <a:gd name="connsiteY61" fmla="*/ 117328 h 1454740"/>
                  <a:gd name="connsiteX62" fmla="*/ 1278 w 2179594"/>
                  <a:gd name="connsiteY62" fmla="*/ 158706 h 1454740"/>
                  <a:gd name="connsiteX63" fmla="*/ 38816 w 2179594"/>
                  <a:gd name="connsiteY63" fmla="*/ 190888 h 1454740"/>
                  <a:gd name="connsiteX64" fmla="*/ 39576 w 2179594"/>
                  <a:gd name="connsiteY64" fmla="*/ 222281 h 1454740"/>
                  <a:gd name="connsiteX65" fmla="*/ 87824 w 2179594"/>
                  <a:gd name="connsiteY65" fmla="*/ 203908 h 1454740"/>
                  <a:gd name="connsiteX66" fmla="*/ 84772 w 2179594"/>
                  <a:gd name="connsiteY66" fmla="*/ 226879 h 1454740"/>
                  <a:gd name="connsiteX67" fmla="*/ 72526 w 2179594"/>
                  <a:gd name="connsiteY67" fmla="*/ 262132 h 1454740"/>
                  <a:gd name="connsiteX68" fmla="*/ 113098 w 2179594"/>
                  <a:gd name="connsiteY68" fmla="*/ 268256 h 1454740"/>
                  <a:gd name="connsiteX69" fmla="*/ 80166 w 2179594"/>
                  <a:gd name="connsiteY69" fmla="*/ 305791 h 1454740"/>
                  <a:gd name="connsiteX70" fmla="*/ 67221 w 2179594"/>
                  <a:gd name="connsiteY70" fmla="*/ 363057 h 1454740"/>
                  <a:gd name="connsiteX71" fmla="*/ 71429 w 2179594"/>
                  <a:gd name="connsiteY71" fmla="*/ 359080 h 1454740"/>
                  <a:gd name="connsiteX72" fmla="*/ 111761 w 2179594"/>
                  <a:gd name="connsiteY72" fmla="*/ 326613 h 1454740"/>
                  <a:gd name="connsiteX73" fmla="*/ 142557 w 2179594"/>
                  <a:gd name="connsiteY73" fmla="*/ 323492 h 1454740"/>
                  <a:gd name="connsiteX74" fmla="*/ 157177 w 2179594"/>
                  <a:gd name="connsiteY74" fmla="*/ 322503 h 1454740"/>
                  <a:gd name="connsiteX75" fmla="*/ 162742 w 2179594"/>
                  <a:gd name="connsiteY75" fmla="*/ 315354 h 1454740"/>
                  <a:gd name="connsiteX76" fmla="*/ 169504 w 2179594"/>
                  <a:gd name="connsiteY76" fmla="*/ 306831 h 1454740"/>
                  <a:gd name="connsiteX77" fmla="*/ 169524 w 2179594"/>
                  <a:gd name="connsiteY77" fmla="*/ 306780 h 1454740"/>
                  <a:gd name="connsiteX78" fmla="*/ 193859 w 2179594"/>
                  <a:gd name="connsiteY78" fmla="*/ 307166 h 1454740"/>
                  <a:gd name="connsiteX79" fmla="*/ 197129 w 2179594"/>
                  <a:gd name="connsiteY79" fmla="*/ 349936 h 1454740"/>
                  <a:gd name="connsiteX80" fmla="*/ 195772 w 2179594"/>
                  <a:gd name="connsiteY80" fmla="*/ 354030 h 1454740"/>
                  <a:gd name="connsiteX81" fmla="*/ 193498 w 2179594"/>
                  <a:gd name="connsiteY81" fmla="*/ 360390 h 1454740"/>
                  <a:gd name="connsiteX82" fmla="*/ 190147 w 2179594"/>
                  <a:gd name="connsiteY82" fmla="*/ 370792 h 1454740"/>
                  <a:gd name="connsiteX83" fmla="*/ 191763 w 2179594"/>
                  <a:gd name="connsiteY83" fmla="*/ 374971 h 1454740"/>
                  <a:gd name="connsiteX84" fmla="*/ 211989 w 2179594"/>
                  <a:gd name="connsiteY84" fmla="*/ 368796 h 1454740"/>
                  <a:gd name="connsiteX85" fmla="*/ 245139 w 2179594"/>
                  <a:gd name="connsiteY85" fmla="*/ 360574 h 1454740"/>
                  <a:gd name="connsiteX86" fmla="*/ 255990 w 2179594"/>
                  <a:gd name="connsiteY86" fmla="*/ 362470 h 1454740"/>
                  <a:gd name="connsiteX87" fmla="*/ 299471 w 2179594"/>
                  <a:gd name="connsiteY87" fmla="*/ 364567 h 1454740"/>
                  <a:gd name="connsiteX88" fmla="*/ 311698 w 2179594"/>
                  <a:gd name="connsiteY88" fmla="*/ 361480 h 1454740"/>
                  <a:gd name="connsiteX89" fmla="*/ 356968 w 2179594"/>
                  <a:gd name="connsiteY89" fmla="*/ 346848 h 1454740"/>
                  <a:gd name="connsiteX90" fmla="*/ 373730 w 2179594"/>
                  <a:gd name="connsiteY90" fmla="*/ 338963 h 1454740"/>
                  <a:gd name="connsiteX91" fmla="*/ 394116 w 2179594"/>
                  <a:gd name="connsiteY91" fmla="*/ 341496 h 1454740"/>
                  <a:gd name="connsiteX92" fmla="*/ 414738 w 2179594"/>
                  <a:gd name="connsiteY92" fmla="*/ 341379 h 1454740"/>
                  <a:gd name="connsiteX93" fmla="*/ 414738 w 2179594"/>
                  <a:gd name="connsiteY93" fmla="*/ 341362 h 1454740"/>
                  <a:gd name="connsiteX94" fmla="*/ 445661 w 2179594"/>
                  <a:gd name="connsiteY94" fmla="*/ 346429 h 1454740"/>
                  <a:gd name="connsiteX95" fmla="*/ 451064 w 2179594"/>
                  <a:gd name="connsiteY95" fmla="*/ 370491 h 1454740"/>
                  <a:gd name="connsiteX96" fmla="*/ 453061 w 2179594"/>
                  <a:gd name="connsiteY96" fmla="*/ 385424 h 1454740"/>
                  <a:gd name="connsiteX97" fmla="*/ 472424 w 2179594"/>
                  <a:gd name="connsiteY97" fmla="*/ 395860 h 1454740"/>
                  <a:gd name="connsiteX98" fmla="*/ 507593 w 2179594"/>
                  <a:gd name="connsiteY98" fmla="*/ 420660 h 1454740"/>
                  <a:gd name="connsiteX99" fmla="*/ 507643 w 2179594"/>
                  <a:gd name="connsiteY99" fmla="*/ 420844 h 1454740"/>
                  <a:gd name="connsiteX100" fmla="*/ 507828 w 2179594"/>
                  <a:gd name="connsiteY100" fmla="*/ 421281 h 1454740"/>
                  <a:gd name="connsiteX101" fmla="*/ 507928 w 2179594"/>
                  <a:gd name="connsiteY101" fmla="*/ 421448 h 1454740"/>
                  <a:gd name="connsiteX102" fmla="*/ 497290 w 2179594"/>
                  <a:gd name="connsiteY102" fmla="*/ 455225 h 1454740"/>
                  <a:gd name="connsiteX103" fmla="*/ 467743 w 2179594"/>
                  <a:gd name="connsiteY103" fmla="*/ 479873 h 1454740"/>
                  <a:gd name="connsiteX104" fmla="*/ 467575 w 2179594"/>
                  <a:gd name="connsiteY104" fmla="*/ 479923 h 1454740"/>
                  <a:gd name="connsiteX105" fmla="*/ 466065 w 2179594"/>
                  <a:gd name="connsiteY105" fmla="*/ 480527 h 1454740"/>
                  <a:gd name="connsiteX106" fmla="*/ 465863 w 2179594"/>
                  <a:gd name="connsiteY106" fmla="*/ 480628 h 1454740"/>
                  <a:gd name="connsiteX107" fmla="*/ 440728 w 2179594"/>
                  <a:gd name="connsiteY107" fmla="*/ 484755 h 1454740"/>
                  <a:gd name="connsiteX108" fmla="*/ 421231 w 2179594"/>
                  <a:gd name="connsiteY108" fmla="*/ 489806 h 1454740"/>
                  <a:gd name="connsiteX109" fmla="*/ 412087 w 2179594"/>
                  <a:gd name="connsiteY109" fmla="*/ 500109 h 1454740"/>
                  <a:gd name="connsiteX110" fmla="*/ 412053 w 2179594"/>
                  <a:gd name="connsiteY110" fmla="*/ 500109 h 1454740"/>
                  <a:gd name="connsiteX111" fmla="*/ 390475 w 2179594"/>
                  <a:gd name="connsiteY111" fmla="*/ 528012 h 1454740"/>
                  <a:gd name="connsiteX112" fmla="*/ 399720 w 2179594"/>
                  <a:gd name="connsiteY112" fmla="*/ 543147 h 1454740"/>
                  <a:gd name="connsiteX113" fmla="*/ 414369 w 2179594"/>
                  <a:gd name="connsiteY113" fmla="*/ 574556 h 1454740"/>
                  <a:gd name="connsiteX114" fmla="*/ 407472 w 2179594"/>
                  <a:gd name="connsiteY114" fmla="*/ 630615 h 1454740"/>
                  <a:gd name="connsiteX115" fmla="*/ 401533 w 2179594"/>
                  <a:gd name="connsiteY115" fmla="*/ 665432 h 1454740"/>
                  <a:gd name="connsiteX116" fmla="*/ 401533 w 2179594"/>
                  <a:gd name="connsiteY116" fmla="*/ 665465 h 1454740"/>
                  <a:gd name="connsiteX117" fmla="*/ 391616 w 2179594"/>
                  <a:gd name="connsiteY117" fmla="*/ 676556 h 1454740"/>
                  <a:gd name="connsiteX118" fmla="*/ 381851 w 2179594"/>
                  <a:gd name="connsiteY118" fmla="*/ 693671 h 1454740"/>
                  <a:gd name="connsiteX119" fmla="*/ 382052 w 2179594"/>
                  <a:gd name="connsiteY119" fmla="*/ 716121 h 1454740"/>
                  <a:gd name="connsiteX120" fmla="*/ 381817 w 2179594"/>
                  <a:gd name="connsiteY120" fmla="*/ 750702 h 1454740"/>
                  <a:gd name="connsiteX121" fmla="*/ 376448 w 2179594"/>
                  <a:gd name="connsiteY121" fmla="*/ 776341 h 1454740"/>
                  <a:gd name="connsiteX122" fmla="*/ 365659 w 2179594"/>
                  <a:gd name="connsiteY122" fmla="*/ 795033 h 1454740"/>
                  <a:gd name="connsiteX123" fmla="*/ 343914 w 2179594"/>
                  <a:gd name="connsiteY123" fmla="*/ 796006 h 1454740"/>
                  <a:gd name="connsiteX124" fmla="*/ 302104 w 2179594"/>
                  <a:gd name="connsiteY124" fmla="*/ 797131 h 1454740"/>
                  <a:gd name="connsiteX125" fmla="*/ 325440 w 2179594"/>
                  <a:gd name="connsiteY125" fmla="*/ 830286 h 1454740"/>
                  <a:gd name="connsiteX126" fmla="*/ 339987 w 2179594"/>
                  <a:gd name="connsiteY126" fmla="*/ 848273 h 1454740"/>
                  <a:gd name="connsiteX127" fmla="*/ 339987 w 2179594"/>
                  <a:gd name="connsiteY127" fmla="*/ 848256 h 1454740"/>
                  <a:gd name="connsiteX128" fmla="*/ 344031 w 2179594"/>
                  <a:gd name="connsiteY128" fmla="*/ 868844 h 1454740"/>
                  <a:gd name="connsiteX129" fmla="*/ 343091 w 2179594"/>
                  <a:gd name="connsiteY129" fmla="*/ 872938 h 1454740"/>
                  <a:gd name="connsiteX130" fmla="*/ 343091 w 2179594"/>
                  <a:gd name="connsiteY130" fmla="*/ 872955 h 1454740"/>
                  <a:gd name="connsiteX131" fmla="*/ 347185 w 2179594"/>
                  <a:gd name="connsiteY131" fmla="*/ 874968 h 1454740"/>
                  <a:gd name="connsiteX132" fmla="*/ 358327 w 2179594"/>
                  <a:gd name="connsiteY132" fmla="*/ 880488 h 1454740"/>
                  <a:gd name="connsiteX133" fmla="*/ 383579 w 2179594"/>
                  <a:gd name="connsiteY133" fmla="*/ 911933 h 1454740"/>
                  <a:gd name="connsiteX134" fmla="*/ 360223 w 2179594"/>
                  <a:gd name="connsiteY134" fmla="*/ 939551 h 1454740"/>
                  <a:gd name="connsiteX135" fmla="*/ 346263 w 2179594"/>
                  <a:gd name="connsiteY135" fmla="*/ 954702 h 1454740"/>
                  <a:gd name="connsiteX136" fmla="*/ 335910 w 2179594"/>
                  <a:gd name="connsiteY136" fmla="*/ 983226 h 1454740"/>
                  <a:gd name="connsiteX137" fmla="*/ 331480 w 2179594"/>
                  <a:gd name="connsiteY137" fmla="*/ 1012506 h 1454740"/>
                  <a:gd name="connsiteX138" fmla="*/ 344283 w 2179594"/>
                  <a:gd name="connsiteY138" fmla="*/ 1032959 h 1454740"/>
                  <a:gd name="connsiteX139" fmla="*/ 357890 w 2179594"/>
                  <a:gd name="connsiteY139" fmla="*/ 1050142 h 1454740"/>
                  <a:gd name="connsiteX140" fmla="*/ 357890 w 2179594"/>
                  <a:gd name="connsiteY140" fmla="*/ 1050158 h 1454740"/>
                  <a:gd name="connsiteX141" fmla="*/ 366834 w 2179594"/>
                  <a:gd name="connsiteY141" fmla="*/ 1049956 h 1454740"/>
                  <a:gd name="connsiteX142" fmla="*/ 399922 w 2179594"/>
                  <a:gd name="connsiteY142" fmla="*/ 1063883 h 1454740"/>
                  <a:gd name="connsiteX143" fmla="*/ 346565 w 2179594"/>
                  <a:gd name="connsiteY143" fmla="*/ 1102458 h 1454740"/>
                  <a:gd name="connsiteX144" fmla="*/ 346565 w 2179594"/>
                  <a:gd name="connsiteY144" fmla="*/ 1102492 h 1454740"/>
                  <a:gd name="connsiteX145" fmla="*/ 327168 w 2179594"/>
                  <a:gd name="connsiteY145" fmla="*/ 1112895 h 1454740"/>
                  <a:gd name="connsiteX146" fmla="*/ 310401 w 2179594"/>
                  <a:gd name="connsiteY146" fmla="*/ 1143701 h 1454740"/>
                  <a:gd name="connsiteX147" fmla="*/ 299072 w 2179594"/>
                  <a:gd name="connsiteY147" fmla="*/ 1174423 h 1454740"/>
                  <a:gd name="connsiteX148" fmla="*/ 307530 w 2179594"/>
                  <a:gd name="connsiteY148" fmla="*/ 1198132 h 1454740"/>
                  <a:gd name="connsiteX149" fmla="*/ 308946 w 2179594"/>
                  <a:gd name="connsiteY149" fmla="*/ 1201219 h 1454740"/>
                  <a:gd name="connsiteX150" fmla="*/ 308946 w 2179594"/>
                  <a:gd name="connsiteY150" fmla="*/ 1201236 h 1454740"/>
                  <a:gd name="connsiteX151" fmla="*/ 315230 w 2179594"/>
                  <a:gd name="connsiteY151" fmla="*/ 1228099 h 1454740"/>
                  <a:gd name="connsiteX152" fmla="*/ 391331 w 2179594"/>
                  <a:gd name="connsiteY152" fmla="*/ 1222932 h 1454740"/>
                  <a:gd name="connsiteX153" fmla="*/ 388646 w 2179594"/>
                  <a:gd name="connsiteY153" fmla="*/ 1248973 h 1454740"/>
                  <a:gd name="connsiteX154" fmla="*/ 446299 w 2179594"/>
                  <a:gd name="connsiteY154" fmla="*/ 1300501 h 1454740"/>
                  <a:gd name="connsiteX155" fmla="*/ 471568 w 2179594"/>
                  <a:gd name="connsiteY155" fmla="*/ 1295903 h 1454740"/>
                  <a:gd name="connsiteX156" fmla="*/ 497978 w 2179594"/>
                  <a:gd name="connsiteY156" fmla="*/ 1303169 h 1454740"/>
                  <a:gd name="connsiteX157" fmla="*/ 470410 w 2179594"/>
                  <a:gd name="connsiteY157" fmla="*/ 1328069 h 1454740"/>
                  <a:gd name="connsiteX158" fmla="*/ 475025 w 2179594"/>
                  <a:gd name="connsiteY158" fmla="*/ 1362919 h 1454740"/>
                  <a:gd name="connsiteX159" fmla="*/ 540127 w 2179594"/>
                  <a:gd name="connsiteY159" fmla="*/ 1436461 h 1454740"/>
                  <a:gd name="connsiteX160" fmla="*/ 589122 w 2179594"/>
                  <a:gd name="connsiteY160" fmla="*/ 1454079 h 1454740"/>
                  <a:gd name="connsiteX161" fmla="*/ 638167 w 2179594"/>
                  <a:gd name="connsiteY161" fmla="*/ 1437233 h 1454740"/>
                  <a:gd name="connsiteX162" fmla="*/ 655768 w 2179594"/>
                  <a:gd name="connsiteY162" fmla="*/ 1411192 h 1454740"/>
                  <a:gd name="connsiteX163" fmla="*/ 705937 w 2179594"/>
                  <a:gd name="connsiteY163" fmla="*/ 1384379 h 1454740"/>
                  <a:gd name="connsiteX164" fmla="*/ 792685 w 2179594"/>
                  <a:gd name="connsiteY164" fmla="*/ 1336307 h 1454740"/>
                  <a:gd name="connsiteX165" fmla="*/ 994520 w 2179594"/>
                  <a:gd name="connsiteY165" fmla="*/ 1329394 h 1454740"/>
                  <a:gd name="connsiteX166" fmla="*/ 1066116 w 2179594"/>
                  <a:gd name="connsiteY166" fmla="*/ 1337834 h 1454740"/>
                  <a:gd name="connsiteX167" fmla="*/ 1115144 w 2179594"/>
                  <a:gd name="connsiteY167" fmla="*/ 1308739 h 1454740"/>
                  <a:gd name="connsiteX168" fmla="*/ 1151135 w 2179594"/>
                  <a:gd name="connsiteY168" fmla="*/ 1328270 h 1454740"/>
                  <a:gd name="connsiteX169" fmla="*/ 1192496 w 2179594"/>
                  <a:gd name="connsiteY169" fmla="*/ 1277312 h 1454740"/>
                  <a:gd name="connsiteX170" fmla="*/ 1233285 w 2179594"/>
                  <a:gd name="connsiteY170" fmla="*/ 1208955 h 1454740"/>
                  <a:gd name="connsiteX171" fmla="*/ 1267380 w 2179594"/>
                  <a:gd name="connsiteY171" fmla="*/ 1202444 h 1454740"/>
                  <a:gd name="connsiteX172" fmla="*/ 1332483 w 2179594"/>
                  <a:gd name="connsiteY172" fmla="*/ 1185599 h 1454740"/>
                  <a:gd name="connsiteX173" fmla="*/ 1388391 w 2179594"/>
                  <a:gd name="connsiteY173" fmla="*/ 1174859 h 1454740"/>
                  <a:gd name="connsiteX174" fmla="*/ 1362349 w 2179594"/>
                  <a:gd name="connsiteY174" fmla="*/ 1148064 h 1454740"/>
                  <a:gd name="connsiteX175" fmla="*/ 1373826 w 2179594"/>
                  <a:gd name="connsiteY175" fmla="*/ 1130814 h 1454740"/>
                  <a:gd name="connsiteX176" fmla="*/ 1401596 w 2179594"/>
                  <a:gd name="connsiteY176" fmla="*/ 1048278 h 1454740"/>
                  <a:gd name="connsiteX177" fmla="*/ 1465171 w 2179594"/>
                  <a:gd name="connsiteY177" fmla="*/ 998495 h 1454740"/>
                  <a:gd name="connsiteX178" fmla="*/ 1536398 w 2179594"/>
                  <a:gd name="connsiteY178" fmla="*/ 967840 h 1454740"/>
                  <a:gd name="connsiteX179" fmla="*/ 1515726 w 2179594"/>
                  <a:gd name="connsiteY179" fmla="*/ 949467 h 1454740"/>
                  <a:gd name="connsiteX180" fmla="*/ 1481262 w 2179594"/>
                  <a:gd name="connsiteY180" fmla="*/ 899667 h 1454740"/>
                  <a:gd name="connsiteX181" fmla="*/ 1445641 w 2179594"/>
                  <a:gd name="connsiteY181" fmla="*/ 830353 h 1454740"/>
                  <a:gd name="connsiteX182" fmla="*/ 1474735 w 2179594"/>
                  <a:gd name="connsiteY182" fmla="*/ 754495 h 1454740"/>
                  <a:gd name="connsiteX183" fmla="*/ 1564352 w 2179594"/>
                  <a:gd name="connsiteY183" fmla="*/ 636539 h 1454740"/>
                  <a:gd name="connsiteX184" fmla="*/ 1642861 w 2179594"/>
                  <a:gd name="connsiteY184" fmla="*/ 522022 h 1454740"/>
                  <a:gd name="connsiteX185" fmla="*/ 1743200 w 2179594"/>
                  <a:gd name="connsiteY185" fmla="*/ 499034 h 1454740"/>
                  <a:gd name="connsiteX186" fmla="*/ 1832061 w 2179594"/>
                  <a:gd name="connsiteY186" fmla="*/ 459956 h 1454740"/>
                  <a:gd name="connsiteX187" fmla="*/ 1896375 w 2179594"/>
                  <a:gd name="connsiteY187" fmla="*/ 419368 h 1454740"/>
                  <a:gd name="connsiteX188" fmla="*/ 1995187 w 2179594"/>
                  <a:gd name="connsiteY188" fmla="*/ 363443 h 1454740"/>
                  <a:gd name="connsiteX189" fmla="*/ 1703786 w 2179594"/>
                  <a:gd name="connsiteY189" fmla="*/ 899902 h 1454740"/>
                  <a:gd name="connsiteX190" fmla="*/ 1681956 w 2179594"/>
                  <a:gd name="connsiteY190" fmla="*/ 918292 h 1454740"/>
                  <a:gd name="connsiteX191" fmla="*/ 1696118 w 2179594"/>
                  <a:gd name="connsiteY191" fmla="*/ 947403 h 1454740"/>
                  <a:gd name="connsiteX192" fmla="*/ 1734793 w 2179594"/>
                  <a:gd name="connsiteY192" fmla="*/ 909483 h 1454740"/>
                  <a:gd name="connsiteX193" fmla="*/ 1703786 w 2179594"/>
                  <a:gd name="connsiteY193" fmla="*/ 899902 h 1454740"/>
                  <a:gd name="connsiteX194" fmla="*/ 2159134 w 2179594"/>
                  <a:gd name="connsiteY194" fmla="*/ 704946 h 1454740"/>
                  <a:gd name="connsiteX195" fmla="*/ 2100911 w 2179594"/>
                  <a:gd name="connsiteY195" fmla="*/ 725635 h 1454740"/>
                  <a:gd name="connsiteX196" fmla="*/ 2173665 w 2179594"/>
                  <a:gd name="connsiteY196" fmla="*/ 762398 h 1454740"/>
                  <a:gd name="connsiteX197" fmla="*/ 2159134 w 2179594"/>
                  <a:gd name="connsiteY197" fmla="*/ 704946 h 1454740"/>
                  <a:gd name="connsiteX198" fmla="*/ 1988123 w 2179594"/>
                  <a:gd name="connsiteY198" fmla="*/ 762599 h 1454740"/>
                  <a:gd name="connsiteX199" fmla="*/ 2001160 w 2179594"/>
                  <a:gd name="connsiteY199" fmla="*/ 729662 h 1454740"/>
                  <a:gd name="connsiteX200" fmla="*/ 1926863 w 2179594"/>
                  <a:gd name="connsiteY200" fmla="*/ 744981 h 1454740"/>
                  <a:gd name="connsiteX201" fmla="*/ 1926863 w 2179594"/>
                  <a:gd name="connsiteY201" fmla="*/ 744964 h 1454740"/>
                  <a:gd name="connsiteX202" fmla="*/ 1875536 w 2179594"/>
                  <a:gd name="connsiteY202" fmla="*/ 783288 h 1454740"/>
                  <a:gd name="connsiteX203" fmla="*/ 1869411 w 2179594"/>
                  <a:gd name="connsiteY203" fmla="*/ 808557 h 1454740"/>
                  <a:gd name="connsiteX204" fmla="*/ 1908490 w 2179594"/>
                  <a:gd name="connsiteY204" fmla="*/ 804731 h 1454740"/>
                  <a:gd name="connsiteX205" fmla="*/ 1942182 w 2179594"/>
                  <a:gd name="connsiteY205" fmla="*/ 836125 h 1454740"/>
                  <a:gd name="connsiteX206" fmla="*/ 1975102 w 2179594"/>
                  <a:gd name="connsiteY206" fmla="*/ 853760 h 1454740"/>
                  <a:gd name="connsiteX207" fmla="*/ 2007284 w 2179594"/>
                  <a:gd name="connsiteY207" fmla="*/ 835370 h 1454740"/>
                  <a:gd name="connsiteX208" fmla="*/ 2046363 w 2179594"/>
                  <a:gd name="connsiteY208" fmla="*/ 781744 h 1454740"/>
                  <a:gd name="connsiteX209" fmla="*/ 1988123 w 2179594"/>
                  <a:gd name="connsiteY209" fmla="*/ 762599 h 14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2179594" h="1454740">
                    <a:moveTo>
                      <a:pt x="1995187" y="363443"/>
                    </a:moveTo>
                    <a:cubicBezTo>
                      <a:pt x="2007435" y="344298"/>
                      <a:pt x="1993274" y="320154"/>
                      <a:pt x="1990203" y="307133"/>
                    </a:cubicBezTo>
                    <a:cubicBezTo>
                      <a:pt x="1987150" y="294129"/>
                      <a:pt x="2018543" y="285689"/>
                      <a:pt x="2024668" y="278021"/>
                    </a:cubicBezTo>
                    <a:cubicBezTo>
                      <a:pt x="2027335" y="274665"/>
                      <a:pt x="2024768" y="268709"/>
                      <a:pt x="2019986" y="262199"/>
                    </a:cubicBezTo>
                    <a:cubicBezTo>
                      <a:pt x="1985623" y="270135"/>
                      <a:pt x="1936729" y="280856"/>
                      <a:pt x="1923406" y="280856"/>
                    </a:cubicBezTo>
                    <a:cubicBezTo>
                      <a:pt x="1912215" y="280856"/>
                      <a:pt x="1894882" y="278340"/>
                      <a:pt x="1878472" y="274330"/>
                    </a:cubicBezTo>
                    <a:cubicBezTo>
                      <a:pt x="1863824" y="270756"/>
                      <a:pt x="1849679" y="265941"/>
                      <a:pt x="1840904" y="260571"/>
                    </a:cubicBezTo>
                    <a:cubicBezTo>
                      <a:pt x="1835182" y="257081"/>
                      <a:pt x="1830081" y="251829"/>
                      <a:pt x="1824427" y="246024"/>
                    </a:cubicBezTo>
                    <a:cubicBezTo>
                      <a:pt x="1817732" y="253440"/>
                      <a:pt x="1807044" y="264548"/>
                      <a:pt x="1798956" y="269279"/>
                    </a:cubicBezTo>
                    <a:cubicBezTo>
                      <a:pt x="1792446" y="273072"/>
                      <a:pt x="1775382" y="277518"/>
                      <a:pt x="1758804" y="280555"/>
                    </a:cubicBezTo>
                    <a:cubicBezTo>
                      <a:pt x="1742361" y="283525"/>
                      <a:pt x="1725699" y="285169"/>
                      <a:pt x="1719373" y="283424"/>
                    </a:cubicBezTo>
                    <a:cubicBezTo>
                      <a:pt x="1703886" y="279196"/>
                      <a:pt x="1704104" y="239732"/>
                      <a:pt x="1704155" y="224899"/>
                    </a:cubicBezTo>
                    <a:lnTo>
                      <a:pt x="1704188" y="222466"/>
                    </a:lnTo>
                    <a:cubicBezTo>
                      <a:pt x="1703735" y="221627"/>
                      <a:pt x="1703299" y="220704"/>
                      <a:pt x="1702863" y="219697"/>
                    </a:cubicBezTo>
                    <a:cubicBezTo>
                      <a:pt x="1700564" y="214328"/>
                      <a:pt x="1677510" y="205754"/>
                      <a:pt x="1654371" y="197147"/>
                    </a:cubicBezTo>
                    <a:cubicBezTo>
                      <a:pt x="1639337" y="191559"/>
                      <a:pt x="1624236" y="185955"/>
                      <a:pt x="1613531" y="180418"/>
                    </a:cubicBezTo>
                    <a:cubicBezTo>
                      <a:pt x="1607323" y="177196"/>
                      <a:pt x="1604588" y="178001"/>
                      <a:pt x="1603346" y="180384"/>
                    </a:cubicBezTo>
                    <a:cubicBezTo>
                      <a:pt x="1601467" y="184058"/>
                      <a:pt x="1600477" y="190133"/>
                      <a:pt x="1599571" y="195938"/>
                    </a:cubicBezTo>
                    <a:cubicBezTo>
                      <a:pt x="1598531" y="202382"/>
                      <a:pt x="1597524" y="208573"/>
                      <a:pt x="1595142" y="213405"/>
                    </a:cubicBezTo>
                    <a:lnTo>
                      <a:pt x="1595158" y="213405"/>
                    </a:lnTo>
                    <a:cubicBezTo>
                      <a:pt x="1588480" y="226795"/>
                      <a:pt x="1572993" y="225889"/>
                      <a:pt x="1553429" y="224731"/>
                    </a:cubicBezTo>
                    <a:lnTo>
                      <a:pt x="1553412" y="224731"/>
                    </a:lnTo>
                    <a:cubicBezTo>
                      <a:pt x="1545073" y="224261"/>
                      <a:pt x="1535828" y="223724"/>
                      <a:pt x="1526583" y="224345"/>
                    </a:cubicBezTo>
                    <a:cubicBezTo>
                      <a:pt x="1499384" y="226140"/>
                      <a:pt x="1483913" y="212382"/>
                      <a:pt x="1474601" y="204092"/>
                    </a:cubicBezTo>
                    <a:cubicBezTo>
                      <a:pt x="1473091" y="202750"/>
                      <a:pt x="1471749" y="201559"/>
                      <a:pt x="1470742" y="200821"/>
                    </a:cubicBezTo>
                    <a:lnTo>
                      <a:pt x="1470742" y="200787"/>
                    </a:lnTo>
                    <a:cubicBezTo>
                      <a:pt x="1466816" y="197851"/>
                      <a:pt x="1433862" y="200720"/>
                      <a:pt x="1414784" y="202398"/>
                    </a:cubicBezTo>
                    <a:cubicBezTo>
                      <a:pt x="1410707" y="202750"/>
                      <a:pt x="1407300" y="203053"/>
                      <a:pt x="1404029" y="203271"/>
                    </a:cubicBezTo>
                    <a:cubicBezTo>
                      <a:pt x="1388609" y="204294"/>
                      <a:pt x="1382568" y="193086"/>
                      <a:pt x="1376544" y="181860"/>
                    </a:cubicBezTo>
                    <a:cubicBezTo>
                      <a:pt x="1374917" y="178824"/>
                      <a:pt x="1373256" y="175736"/>
                      <a:pt x="1371477" y="173304"/>
                    </a:cubicBezTo>
                    <a:cubicBezTo>
                      <a:pt x="1369749" y="170938"/>
                      <a:pt x="1358457" y="167934"/>
                      <a:pt x="1344278" y="165098"/>
                    </a:cubicBezTo>
                    <a:cubicBezTo>
                      <a:pt x="1320335" y="160266"/>
                      <a:pt x="1289713" y="156911"/>
                      <a:pt x="1277750" y="156357"/>
                    </a:cubicBezTo>
                    <a:cubicBezTo>
                      <a:pt x="1263555" y="155668"/>
                      <a:pt x="1259880" y="146038"/>
                      <a:pt x="1260451" y="133705"/>
                    </a:cubicBezTo>
                    <a:cubicBezTo>
                      <a:pt x="1260803" y="126792"/>
                      <a:pt x="1262665" y="119208"/>
                      <a:pt x="1264310" y="112496"/>
                    </a:cubicBezTo>
                    <a:cubicBezTo>
                      <a:pt x="1265518" y="107547"/>
                      <a:pt x="1266592" y="103133"/>
                      <a:pt x="1266592" y="100835"/>
                    </a:cubicBezTo>
                    <a:cubicBezTo>
                      <a:pt x="1266592" y="100583"/>
                      <a:pt x="1260400" y="101154"/>
                      <a:pt x="1253202" y="101154"/>
                    </a:cubicBezTo>
                    <a:lnTo>
                      <a:pt x="1253202" y="101204"/>
                    </a:lnTo>
                    <a:cubicBezTo>
                      <a:pt x="1248386" y="101204"/>
                      <a:pt x="1244024" y="101372"/>
                      <a:pt x="1239896" y="101556"/>
                    </a:cubicBezTo>
                    <a:cubicBezTo>
                      <a:pt x="1233805" y="101791"/>
                      <a:pt x="1228168" y="102060"/>
                      <a:pt x="1223973" y="101774"/>
                    </a:cubicBezTo>
                    <a:cubicBezTo>
                      <a:pt x="1214812" y="101154"/>
                      <a:pt x="1205784" y="90986"/>
                      <a:pt x="1198368" y="77898"/>
                    </a:cubicBezTo>
                    <a:cubicBezTo>
                      <a:pt x="1197160" y="75817"/>
                      <a:pt x="1196002" y="73619"/>
                      <a:pt x="1194895" y="71388"/>
                    </a:cubicBezTo>
                    <a:lnTo>
                      <a:pt x="1194878" y="71388"/>
                    </a:lnTo>
                    <a:cubicBezTo>
                      <a:pt x="1187898" y="71706"/>
                      <a:pt x="1180431" y="72109"/>
                      <a:pt x="1173149" y="73686"/>
                    </a:cubicBezTo>
                    <a:cubicBezTo>
                      <a:pt x="1151706" y="78267"/>
                      <a:pt x="1131806" y="85163"/>
                      <a:pt x="1107292" y="84391"/>
                    </a:cubicBezTo>
                    <a:cubicBezTo>
                      <a:pt x="1082778" y="83637"/>
                      <a:pt x="1080479" y="72143"/>
                      <a:pt x="1049085" y="57596"/>
                    </a:cubicBezTo>
                    <a:cubicBezTo>
                      <a:pt x="1017675" y="43031"/>
                      <a:pt x="1026870" y="68317"/>
                      <a:pt x="992406" y="75985"/>
                    </a:cubicBezTo>
                    <a:cubicBezTo>
                      <a:pt x="957942" y="83637"/>
                      <a:pt x="920793" y="49541"/>
                      <a:pt x="899332" y="48769"/>
                    </a:cubicBezTo>
                    <a:cubicBezTo>
                      <a:pt x="877872" y="48015"/>
                      <a:pt x="820438" y="63334"/>
                      <a:pt x="782903" y="67915"/>
                    </a:cubicBezTo>
                    <a:cubicBezTo>
                      <a:pt x="745385" y="72512"/>
                      <a:pt x="727750" y="67159"/>
                      <a:pt x="709394" y="57210"/>
                    </a:cubicBezTo>
                    <a:cubicBezTo>
                      <a:pt x="691004" y="47226"/>
                      <a:pt x="635080" y="44961"/>
                      <a:pt x="602914" y="40346"/>
                    </a:cubicBezTo>
                    <a:cubicBezTo>
                      <a:pt x="570732" y="35766"/>
                      <a:pt x="566152" y="29624"/>
                      <a:pt x="550832" y="18131"/>
                    </a:cubicBezTo>
                    <a:cubicBezTo>
                      <a:pt x="535513" y="6638"/>
                      <a:pt x="537057" y="21201"/>
                      <a:pt x="491854" y="34222"/>
                    </a:cubicBezTo>
                    <a:cubicBezTo>
                      <a:pt x="446668" y="47259"/>
                      <a:pt x="374284" y="46102"/>
                      <a:pt x="355927" y="45346"/>
                    </a:cubicBezTo>
                    <a:cubicBezTo>
                      <a:pt x="337538" y="44558"/>
                      <a:pt x="341363" y="33853"/>
                      <a:pt x="331380" y="23886"/>
                    </a:cubicBezTo>
                    <a:cubicBezTo>
                      <a:pt x="321430" y="13919"/>
                      <a:pt x="299989" y="10094"/>
                      <a:pt x="279306" y="10866"/>
                    </a:cubicBezTo>
                    <a:cubicBezTo>
                      <a:pt x="258622" y="11620"/>
                      <a:pt x="257862" y="23114"/>
                      <a:pt x="239473" y="26940"/>
                    </a:cubicBezTo>
                    <a:cubicBezTo>
                      <a:pt x="221103" y="30783"/>
                      <a:pt x="233348" y="5496"/>
                      <a:pt x="225690" y="1671"/>
                    </a:cubicBezTo>
                    <a:cubicBezTo>
                      <a:pt x="218031" y="-2155"/>
                      <a:pt x="178976" y="21571"/>
                      <a:pt x="159069" y="33853"/>
                    </a:cubicBezTo>
                    <a:cubicBezTo>
                      <a:pt x="139142" y="46102"/>
                      <a:pt x="184342" y="50682"/>
                      <a:pt x="189687" y="63720"/>
                    </a:cubicBezTo>
                    <a:cubicBezTo>
                      <a:pt x="195053" y="76740"/>
                      <a:pt x="138386" y="81354"/>
                      <a:pt x="113096" y="89005"/>
                    </a:cubicBezTo>
                    <a:cubicBezTo>
                      <a:pt x="87822" y="96674"/>
                      <a:pt x="90896" y="87478"/>
                      <a:pt x="80943" y="79811"/>
                    </a:cubicBezTo>
                    <a:cubicBezTo>
                      <a:pt x="70969" y="72159"/>
                      <a:pt x="45698" y="103553"/>
                      <a:pt x="24255" y="117328"/>
                    </a:cubicBezTo>
                    <a:cubicBezTo>
                      <a:pt x="2815" y="131121"/>
                      <a:pt x="2056" y="144141"/>
                      <a:pt x="1278" y="158706"/>
                    </a:cubicBezTo>
                    <a:cubicBezTo>
                      <a:pt x="501" y="173253"/>
                      <a:pt x="23498" y="175568"/>
                      <a:pt x="38816" y="190888"/>
                    </a:cubicBezTo>
                    <a:cubicBezTo>
                      <a:pt x="54133" y="206207"/>
                      <a:pt x="35745" y="206207"/>
                      <a:pt x="39576" y="222281"/>
                    </a:cubicBezTo>
                    <a:cubicBezTo>
                      <a:pt x="43405" y="238390"/>
                      <a:pt x="73283" y="208506"/>
                      <a:pt x="87824" y="203908"/>
                    </a:cubicBezTo>
                    <a:cubicBezTo>
                      <a:pt x="102385" y="199311"/>
                      <a:pt x="90119" y="214630"/>
                      <a:pt x="84772" y="226879"/>
                    </a:cubicBezTo>
                    <a:cubicBezTo>
                      <a:pt x="79406" y="239144"/>
                      <a:pt x="75579" y="248339"/>
                      <a:pt x="72526" y="262132"/>
                    </a:cubicBezTo>
                    <a:cubicBezTo>
                      <a:pt x="69454" y="275907"/>
                      <a:pt x="102385" y="263658"/>
                      <a:pt x="113098" y="268256"/>
                    </a:cubicBezTo>
                    <a:cubicBezTo>
                      <a:pt x="123830" y="272854"/>
                      <a:pt x="93190" y="294297"/>
                      <a:pt x="80166" y="305791"/>
                    </a:cubicBezTo>
                    <a:cubicBezTo>
                      <a:pt x="68635" y="315959"/>
                      <a:pt x="68218" y="339684"/>
                      <a:pt x="67221" y="363057"/>
                    </a:cubicBezTo>
                    <a:lnTo>
                      <a:pt x="71429" y="359080"/>
                    </a:lnTo>
                    <a:cubicBezTo>
                      <a:pt x="86129" y="345154"/>
                      <a:pt x="100831" y="331211"/>
                      <a:pt x="111761" y="326613"/>
                    </a:cubicBezTo>
                    <a:cubicBezTo>
                      <a:pt x="122513" y="322083"/>
                      <a:pt x="133162" y="322821"/>
                      <a:pt x="142557" y="323492"/>
                    </a:cubicBezTo>
                    <a:cubicBezTo>
                      <a:pt x="149418" y="323945"/>
                      <a:pt x="155343" y="324365"/>
                      <a:pt x="157177" y="322503"/>
                    </a:cubicBezTo>
                    <a:cubicBezTo>
                      <a:pt x="158972" y="320707"/>
                      <a:pt x="160886" y="318023"/>
                      <a:pt x="162742" y="315354"/>
                    </a:cubicBezTo>
                    <a:cubicBezTo>
                      <a:pt x="164876" y="312334"/>
                      <a:pt x="166991" y="309348"/>
                      <a:pt x="169504" y="306831"/>
                    </a:cubicBezTo>
                    <a:lnTo>
                      <a:pt x="169524" y="306780"/>
                    </a:lnTo>
                    <a:cubicBezTo>
                      <a:pt x="176486" y="299817"/>
                      <a:pt x="184065" y="297368"/>
                      <a:pt x="193859" y="307166"/>
                    </a:cubicBezTo>
                    <a:cubicBezTo>
                      <a:pt x="207123" y="320439"/>
                      <a:pt x="201138" y="338073"/>
                      <a:pt x="197129" y="349936"/>
                    </a:cubicBezTo>
                    <a:cubicBezTo>
                      <a:pt x="196611" y="351463"/>
                      <a:pt x="196132" y="352855"/>
                      <a:pt x="195772" y="354030"/>
                    </a:cubicBezTo>
                    <a:cubicBezTo>
                      <a:pt x="195174" y="356043"/>
                      <a:pt x="194355" y="358158"/>
                      <a:pt x="193498" y="360390"/>
                    </a:cubicBezTo>
                    <a:cubicBezTo>
                      <a:pt x="192203" y="363846"/>
                      <a:pt x="190726" y="367688"/>
                      <a:pt x="190147" y="370792"/>
                    </a:cubicBezTo>
                    <a:cubicBezTo>
                      <a:pt x="189768" y="372840"/>
                      <a:pt x="189929" y="374635"/>
                      <a:pt x="191763" y="374971"/>
                    </a:cubicBezTo>
                    <a:cubicBezTo>
                      <a:pt x="196768" y="375910"/>
                      <a:pt x="204230" y="372420"/>
                      <a:pt x="211989" y="368796"/>
                    </a:cubicBezTo>
                    <a:cubicBezTo>
                      <a:pt x="222501" y="363863"/>
                      <a:pt x="233491" y="358728"/>
                      <a:pt x="245139" y="360574"/>
                    </a:cubicBezTo>
                    <a:cubicBezTo>
                      <a:pt x="248770" y="361144"/>
                      <a:pt x="252339" y="361815"/>
                      <a:pt x="255990" y="362470"/>
                    </a:cubicBezTo>
                    <a:cubicBezTo>
                      <a:pt x="270629" y="365121"/>
                      <a:pt x="286367" y="368007"/>
                      <a:pt x="299471" y="364567"/>
                    </a:cubicBezTo>
                    <a:cubicBezTo>
                      <a:pt x="303342" y="363544"/>
                      <a:pt x="307391" y="362554"/>
                      <a:pt x="311698" y="361480"/>
                    </a:cubicBezTo>
                    <a:cubicBezTo>
                      <a:pt x="328980" y="357235"/>
                      <a:pt x="350659" y="351916"/>
                      <a:pt x="356968" y="346848"/>
                    </a:cubicBezTo>
                    <a:cubicBezTo>
                      <a:pt x="362975" y="342034"/>
                      <a:pt x="367639" y="339634"/>
                      <a:pt x="373730" y="338963"/>
                    </a:cubicBezTo>
                    <a:cubicBezTo>
                      <a:pt x="379250" y="338375"/>
                      <a:pt x="385173" y="339399"/>
                      <a:pt x="394116" y="341496"/>
                    </a:cubicBezTo>
                    <a:cubicBezTo>
                      <a:pt x="399922" y="342872"/>
                      <a:pt x="407540" y="342100"/>
                      <a:pt x="414738" y="341379"/>
                    </a:cubicBezTo>
                    <a:lnTo>
                      <a:pt x="414738" y="341362"/>
                    </a:lnTo>
                    <a:cubicBezTo>
                      <a:pt x="426936" y="340120"/>
                      <a:pt x="438212" y="338963"/>
                      <a:pt x="445661" y="346429"/>
                    </a:cubicBezTo>
                    <a:cubicBezTo>
                      <a:pt x="452205" y="352956"/>
                      <a:pt x="451635" y="361597"/>
                      <a:pt x="451064" y="370491"/>
                    </a:cubicBezTo>
                    <a:cubicBezTo>
                      <a:pt x="450662" y="376564"/>
                      <a:pt x="450259" y="382890"/>
                      <a:pt x="453061" y="385424"/>
                    </a:cubicBezTo>
                    <a:cubicBezTo>
                      <a:pt x="456400" y="388477"/>
                      <a:pt x="464185" y="392051"/>
                      <a:pt x="472424" y="395860"/>
                    </a:cubicBezTo>
                    <a:cubicBezTo>
                      <a:pt x="487038" y="402555"/>
                      <a:pt x="502979" y="409888"/>
                      <a:pt x="507593" y="420660"/>
                    </a:cubicBezTo>
                    <a:lnTo>
                      <a:pt x="507643" y="420844"/>
                    </a:lnTo>
                    <a:lnTo>
                      <a:pt x="507828" y="421281"/>
                    </a:lnTo>
                    <a:lnTo>
                      <a:pt x="507928" y="421448"/>
                    </a:lnTo>
                    <a:cubicBezTo>
                      <a:pt x="511351" y="430794"/>
                      <a:pt x="506150" y="443764"/>
                      <a:pt x="497290" y="455225"/>
                    </a:cubicBezTo>
                    <a:cubicBezTo>
                      <a:pt x="489203" y="465728"/>
                      <a:pt x="477810" y="475560"/>
                      <a:pt x="467743" y="479873"/>
                    </a:cubicBezTo>
                    <a:lnTo>
                      <a:pt x="467575" y="479923"/>
                    </a:lnTo>
                    <a:lnTo>
                      <a:pt x="466065" y="480527"/>
                    </a:lnTo>
                    <a:lnTo>
                      <a:pt x="465863" y="480628"/>
                    </a:lnTo>
                    <a:cubicBezTo>
                      <a:pt x="457222" y="483799"/>
                      <a:pt x="448648" y="484319"/>
                      <a:pt x="440728" y="484755"/>
                    </a:cubicBezTo>
                    <a:cubicBezTo>
                      <a:pt x="432238" y="485242"/>
                      <a:pt x="424654" y="485695"/>
                      <a:pt x="421231" y="489806"/>
                    </a:cubicBezTo>
                    <a:cubicBezTo>
                      <a:pt x="418446" y="493128"/>
                      <a:pt x="415392" y="496484"/>
                      <a:pt x="412087" y="500109"/>
                    </a:cubicBezTo>
                    <a:lnTo>
                      <a:pt x="412053" y="500109"/>
                    </a:lnTo>
                    <a:cubicBezTo>
                      <a:pt x="402439" y="510629"/>
                      <a:pt x="390475" y="523716"/>
                      <a:pt x="390475" y="528012"/>
                    </a:cubicBezTo>
                    <a:cubicBezTo>
                      <a:pt x="390475" y="529975"/>
                      <a:pt x="394938" y="536317"/>
                      <a:pt x="399720" y="543147"/>
                    </a:cubicBezTo>
                    <a:cubicBezTo>
                      <a:pt x="407103" y="553650"/>
                      <a:pt x="415073" y="565043"/>
                      <a:pt x="414369" y="574556"/>
                    </a:cubicBezTo>
                    <a:cubicBezTo>
                      <a:pt x="413798" y="581822"/>
                      <a:pt x="410610" y="608148"/>
                      <a:pt x="407472" y="630615"/>
                    </a:cubicBezTo>
                    <a:cubicBezTo>
                      <a:pt x="405207" y="646891"/>
                      <a:pt x="402892" y="661321"/>
                      <a:pt x="401533" y="665432"/>
                    </a:cubicBezTo>
                    <a:lnTo>
                      <a:pt x="401533" y="665465"/>
                    </a:lnTo>
                    <a:cubicBezTo>
                      <a:pt x="399720" y="670869"/>
                      <a:pt x="395929" y="673536"/>
                      <a:pt x="391616" y="676556"/>
                    </a:cubicBezTo>
                    <a:cubicBezTo>
                      <a:pt x="387237" y="679627"/>
                      <a:pt x="381851" y="683402"/>
                      <a:pt x="381851" y="693671"/>
                    </a:cubicBezTo>
                    <a:cubicBezTo>
                      <a:pt x="381851" y="703000"/>
                      <a:pt x="381952" y="709813"/>
                      <a:pt x="382052" y="716121"/>
                    </a:cubicBezTo>
                    <a:cubicBezTo>
                      <a:pt x="382254" y="729695"/>
                      <a:pt x="382455" y="741894"/>
                      <a:pt x="381817" y="750702"/>
                    </a:cubicBezTo>
                    <a:cubicBezTo>
                      <a:pt x="381264" y="758203"/>
                      <a:pt x="379099" y="768136"/>
                      <a:pt x="376448" y="776341"/>
                    </a:cubicBezTo>
                    <a:cubicBezTo>
                      <a:pt x="373596" y="785117"/>
                      <a:pt x="369669" y="792616"/>
                      <a:pt x="365659" y="795033"/>
                    </a:cubicBezTo>
                    <a:cubicBezTo>
                      <a:pt x="362102" y="797164"/>
                      <a:pt x="354098" y="796644"/>
                      <a:pt x="343914" y="796006"/>
                    </a:cubicBezTo>
                    <a:cubicBezTo>
                      <a:pt x="327369" y="794949"/>
                      <a:pt x="303080" y="793423"/>
                      <a:pt x="302104" y="797131"/>
                    </a:cubicBezTo>
                    <a:cubicBezTo>
                      <a:pt x="300609" y="802735"/>
                      <a:pt x="314391" y="818020"/>
                      <a:pt x="325440" y="830286"/>
                    </a:cubicBezTo>
                    <a:cubicBezTo>
                      <a:pt x="331816" y="837383"/>
                      <a:pt x="337454" y="843625"/>
                      <a:pt x="339987" y="848273"/>
                    </a:cubicBezTo>
                    <a:lnTo>
                      <a:pt x="339987" y="848256"/>
                    </a:lnTo>
                    <a:cubicBezTo>
                      <a:pt x="344031" y="855689"/>
                      <a:pt x="344031" y="862870"/>
                      <a:pt x="344031" y="868844"/>
                    </a:cubicBezTo>
                    <a:cubicBezTo>
                      <a:pt x="344031" y="871394"/>
                      <a:pt x="342152" y="872435"/>
                      <a:pt x="343091" y="872938"/>
                    </a:cubicBezTo>
                    <a:lnTo>
                      <a:pt x="343091" y="872955"/>
                    </a:lnTo>
                    <a:cubicBezTo>
                      <a:pt x="343897" y="873374"/>
                      <a:pt x="345340" y="874079"/>
                      <a:pt x="347185" y="874968"/>
                    </a:cubicBezTo>
                    <a:cubicBezTo>
                      <a:pt x="350172" y="876394"/>
                      <a:pt x="354165" y="878307"/>
                      <a:pt x="358327" y="880488"/>
                    </a:cubicBezTo>
                    <a:cubicBezTo>
                      <a:pt x="373310" y="888341"/>
                      <a:pt x="389922" y="899801"/>
                      <a:pt x="383579" y="911933"/>
                    </a:cubicBezTo>
                    <a:cubicBezTo>
                      <a:pt x="379804" y="919114"/>
                      <a:pt x="369636" y="929735"/>
                      <a:pt x="360223" y="939551"/>
                    </a:cubicBezTo>
                    <a:cubicBezTo>
                      <a:pt x="354585" y="945406"/>
                      <a:pt x="349216" y="950994"/>
                      <a:pt x="346263" y="954702"/>
                    </a:cubicBezTo>
                    <a:cubicBezTo>
                      <a:pt x="342907" y="958880"/>
                      <a:pt x="338947" y="970861"/>
                      <a:pt x="335910" y="983226"/>
                    </a:cubicBezTo>
                    <a:cubicBezTo>
                      <a:pt x="332621" y="996633"/>
                      <a:pt x="330474" y="1009603"/>
                      <a:pt x="331480" y="1012506"/>
                    </a:cubicBezTo>
                    <a:cubicBezTo>
                      <a:pt x="332655" y="1015828"/>
                      <a:pt x="338293" y="1024536"/>
                      <a:pt x="344283" y="1032959"/>
                    </a:cubicBezTo>
                    <a:cubicBezTo>
                      <a:pt x="350340" y="1041450"/>
                      <a:pt x="356364" y="1049202"/>
                      <a:pt x="357890" y="1050142"/>
                    </a:cubicBezTo>
                    <a:lnTo>
                      <a:pt x="357890" y="1050158"/>
                    </a:lnTo>
                    <a:cubicBezTo>
                      <a:pt x="358276" y="1050225"/>
                      <a:pt x="362102" y="1050024"/>
                      <a:pt x="366834" y="1049956"/>
                    </a:cubicBezTo>
                    <a:cubicBezTo>
                      <a:pt x="381448" y="1049839"/>
                      <a:pt x="399922" y="1049638"/>
                      <a:pt x="399922" y="1063883"/>
                    </a:cubicBezTo>
                    <a:cubicBezTo>
                      <a:pt x="399922" y="1075343"/>
                      <a:pt x="369116" y="1090998"/>
                      <a:pt x="346565" y="1102458"/>
                    </a:cubicBezTo>
                    <a:lnTo>
                      <a:pt x="346565" y="1102492"/>
                    </a:lnTo>
                    <a:cubicBezTo>
                      <a:pt x="336933" y="1107391"/>
                      <a:pt x="328963" y="1111435"/>
                      <a:pt x="327168" y="1112895"/>
                    </a:cubicBezTo>
                    <a:cubicBezTo>
                      <a:pt x="324249" y="1115294"/>
                      <a:pt x="316943" y="1129237"/>
                      <a:pt x="310401" y="1143701"/>
                    </a:cubicBezTo>
                    <a:cubicBezTo>
                      <a:pt x="304097" y="1157661"/>
                      <a:pt x="298751" y="1171303"/>
                      <a:pt x="299072" y="1174423"/>
                    </a:cubicBezTo>
                    <a:cubicBezTo>
                      <a:pt x="299810" y="1181404"/>
                      <a:pt x="303221" y="1188786"/>
                      <a:pt x="307530" y="1198132"/>
                    </a:cubicBezTo>
                    <a:lnTo>
                      <a:pt x="308946" y="1201219"/>
                    </a:lnTo>
                    <a:lnTo>
                      <a:pt x="308946" y="1201236"/>
                    </a:lnTo>
                    <a:cubicBezTo>
                      <a:pt x="311339" y="1206454"/>
                      <a:pt x="313515" y="1217277"/>
                      <a:pt x="315230" y="1228099"/>
                    </a:cubicBezTo>
                    <a:cubicBezTo>
                      <a:pt x="330826" y="1222226"/>
                      <a:pt x="369166" y="1222579"/>
                      <a:pt x="391331" y="1222932"/>
                    </a:cubicBezTo>
                    <a:cubicBezTo>
                      <a:pt x="415459" y="1223318"/>
                      <a:pt x="386733" y="1234023"/>
                      <a:pt x="388646" y="1248973"/>
                    </a:cubicBezTo>
                    <a:cubicBezTo>
                      <a:pt x="390559" y="1263906"/>
                      <a:pt x="435191" y="1287480"/>
                      <a:pt x="446299" y="1300501"/>
                    </a:cubicBezTo>
                    <a:cubicBezTo>
                      <a:pt x="457407" y="1313521"/>
                      <a:pt x="465427" y="1300501"/>
                      <a:pt x="471568" y="1295903"/>
                    </a:cubicBezTo>
                    <a:cubicBezTo>
                      <a:pt x="477693" y="1291306"/>
                      <a:pt x="490311" y="1296675"/>
                      <a:pt x="497978" y="1303169"/>
                    </a:cubicBezTo>
                    <a:cubicBezTo>
                      <a:pt x="505630" y="1309679"/>
                      <a:pt x="477693" y="1323102"/>
                      <a:pt x="470410" y="1328069"/>
                    </a:cubicBezTo>
                    <a:cubicBezTo>
                      <a:pt x="463128" y="1333052"/>
                      <a:pt x="466199" y="1345704"/>
                      <a:pt x="475025" y="1362919"/>
                    </a:cubicBezTo>
                    <a:cubicBezTo>
                      <a:pt x="483817" y="1380151"/>
                      <a:pt x="522895" y="1426897"/>
                      <a:pt x="540127" y="1436461"/>
                    </a:cubicBezTo>
                    <a:cubicBezTo>
                      <a:pt x="557359" y="1446042"/>
                      <a:pt x="583770" y="1457150"/>
                      <a:pt x="589122" y="1454079"/>
                    </a:cubicBezTo>
                    <a:cubicBezTo>
                      <a:pt x="594491" y="1451026"/>
                      <a:pt x="623603" y="1442971"/>
                      <a:pt x="638167" y="1437233"/>
                    </a:cubicBezTo>
                    <a:cubicBezTo>
                      <a:pt x="652698" y="1431495"/>
                      <a:pt x="646976" y="1425353"/>
                      <a:pt x="655768" y="1411192"/>
                    </a:cubicBezTo>
                    <a:cubicBezTo>
                      <a:pt x="664594" y="1397030"/>
                      <a:pt x="670702" y="1400453"/>
                      <a:pt x="705937" y="1384379"/>
                    </a:cubicBezTo>
                    <a:cubicBezTo>
                      <a:pt x="741157" y="1368288"/>
                      <a:pt x="750553" y="1343187"/>
                      <a:pt x="792685" y="1336307"/>
                    </a:cubicBezTo>
                    <a:cubicBezTo>
                      <a:pt x="834800" y="1329428"/>
                      <a:pt x="970761" y="1329025"/>
                      <a:pt x="994520" y="1329394"/>
                    </a:cubicBezTo>
                    <a:cubicBezTo>
                      <a:pt x="1018245" y="1329797"/>
                      <a:pt x="1038934" y="1335921"/>
                      <a:pt x="1066116" y="1337834"/>
                    </a:cubicBezTo>
                    <a:cubicBezTo>
                      <a:pt x="1093315" y="1339764"/>
                      <a:pt x="1095597" y="1318689"/>
                      <a:pt x="1115144" y="1308739"/>
                    </a:cubicBezTo>
                    <a:cubicBezTo>
                      <a:pt x="1134675" y="1298772"/>
                      <a:pt x="1141185" y="1329025"/>
                      <a:pt x="1151135" y="1328270"/>
                    </a:cubicBezTo>
                    <a:cubicBezTo>
                      <a:pt x="1161102" y="1327515"/>
                      <a:pt x="1178720" y="1299544"/>
                      <a:pt x="1192496" y="1277312"/>
                    </a:cubicBezTo>
                    <a:cubicBezTo>
                      <a:pt x="1206288" y="1255113"/>
                      <a:pt x="1216825" y="1214693"/>
                      <a:pt x="1233285" y="1208955"/>
                    </a:cubicBezTo>
                    <a:cubicBezTo>
                      <a:pt x="1249746" y="1203199"/>
                      <a:pt x="1246323" y="1207411"/>
                      <a:pt x="1267380" y="1202444"/>
                    </a:cubicBezTo>
                    <a:cubicBezTo>
                      <a:pt x="1288421" y="1197477"/>
                      <a:pt x="1306811" y="1191723"/>
                      <a:pt x="1332483" y="1185599"/>
                    </a:cubicBezTo>
                    <a:cubicBezTo>
                      <a:pt x="1358138" y="1179474"/>
                      <a:pt x="1384565" y="1183300"/>
                      <a:pt x="1388391" y="1174859"/>
                    </a:cubicBezTo>
                    <a:cubicBezTo>
                      <a:pt x="1392216" y="1166436"/>
                      <a:pt x="1366544" y="1153802"/>
                      <a:pt x="1362349" y="1148064"/>
                    </a:cubicBezTo>
                    <a:cubicBezTo>
                      <a:pt x="1358138" y="1142325"/>
                      <a:pt x="1363876" y="1138869"/>
                      <a:pt x="1373826" y="1130814"/>
                    </a:cubicBezTo>
                    <a:cubicBezTo>
                      <a:pt x="1383793" y="1122777"/>
                      <a:pt x="1396226" y="1063615"/>
                      <a:pt x="1401596" y="1048278"/>
                    </a:cubicBezTo>
                    <a:cubicBezTo>
                      <a:pt x="1406965" y="1032959"/>
                      <a:pt x="1437603" y="1011499"/>
                      <a:pt x="1465171" y="998495"/>
                    </a:cubicBezTo>
                    <a:cubicBezTo>
                      <a:pt x="1492739" y="985458"/>
                      <a:pt x="1531046" y="976263"/>
                      <a:pt x="1536398" y="967840"/>
                    </a:cubicBezTo>
                    <a:cubicBezTo>
                      <a:pt x="1541751" y="959417"/>
                      <a:pt x="1535643" y="957907"/>
                      <a:pt x="1515726" y="949467"/>
                    </a:cubicBezTo>
                    <a:cubicBezTo>
                      <a:pt x="1495810" y="941027"/>
                      <a:pt x="1489685" y="922654"/>
                      <a:pt x="1481262" y="899667"/>
                    </a:cubicBezTo>
                    <a:cubicBezTo>
                      <a:pt x="1472822" y="876697"/>
                      <a:pt x="1443342" y="847954"/>
                      <a:pt x="1445641" y="830353"/>
                    </a:cubicBezTo>
                    <a:cubicBezTo>
                      <a:pt x="1447939" y="812718"/>
                      <a:pt x="1463259" y="777483"/>
                      <a:pt x="1474735" y="754495"/>
                    </a:cubicBezTo>
                    <a:cubicBezTo>
                      <a:pt x="1486229" y="731525"/>
                      <a:pt x="1542925" y="674828"/>
                      <a:pt x="1564352" y="636539"/>
                    </a:cubicBezTo>
                    <a:cubicBezTo>
                      <a:pt x="1585796" y="598249"/>
                      <a:pt x="1636737" y="535814"/>
                      <a:pt x="1642861" y="522022"/>
                    </a:cubicBezTo>
                    <a:cubicBezTo>
                      <a:pt x="1648985" y="508229"/>
                      <a:pt x="1701067" y="507458"/>
                      <a:pt x="1743200" y="499034"/>
                    </a:cubicBezTo>
                    <a:cubicBezTo>
                      <a:pt x="1785315" y="490594"/>
                      <a:pt x="1795298" y="473765"/>
                      <a:pt x="1832061" y="459956"/>
                    </a:cubicBezTo>
                    <a:cubicBezTo>
                      <a:pt x="1868824" y="446181"/>
                      <a:pt x="1868824" y="432388"/>
                      <a:pt x="1896375" y="419368"/>
                    </a:cubicBezTo>
                    <a:cubicBezTo>
                      <a:pt x="1923960" y="406330"/>
                      <a:pt x="1982921" y="382605"/>
                      <a:pt x="1995187" y="363443"/>
                    </a:cubicBezTo>
                    <a:close/>
                    <a:moveTo>
                      <a:pt x="1703786" y="899902"/>
                    </a:moveTo>
                    <a:cubicBezTo>
                      <a:pt x="1685782" y="909852"/>
                      <a:pt x="1680429" y="909852"/>
                      <a:pt x="1681956" y="918292"/>
                    </a:cubicBezTo>
                    <a:cubicBezTo>
                      <a:pt x="1683500" y="926715"/>
                      <a:pt x="1679272" y="955440"/>
                      <a:pt x="1696118" y="947403"/>
                    </a:cubicBezTo>
                    <a:cubicBezTo>
                      <a:pt x="1712964" y="939366"/>
                      <a:pt x="1727897" y="922906"/>
                      <a:pt x="1734793" y="909483"/>
                    </a:cubicBezTo>
                    <a:cubicBezTo>
                      <a:pt x="1741689" y="896076"/>
                      <a:pt x="1733283" y="894533"/>
                      <a:pt x="1703786" y="899902"/>
                    </a:cubicBezTo>
                    <a:close/>
                    <a:moveTo>
                      <a:pt x="2159134" y="704946"/>
                    </a:moveTo>
                    <a:cubicBezTo>
                      <a:pt x="2123127" y="698822"/>
                      <a:pt x="2076414" y="692698"/>
                      <a:pt x="2100911" y="725635"/>
                    </a:cubicBezTo>
                    <a:cubicBezTo>
                      <a:pt x="2139218" y="747851"/>
                      <a:pt x="2178280" y="798406"/>
                      <a:pt x="2173665" y="762398"/>
                    </a:cubicBezTo>
                    <a:cubicBezTo>
                      <a:pt x="2169085" y="726407"/>
                      <a:pt x="2195109" y="711087"/>
                      <a:pt x="2159134" y="704946"/>
                    </a:cubicBezTo>
                    <a:close/>
                    <a:moveTo>
                      <a:pt x="1988123" y="762599"/>
                    </a:moveTo>
                    <a:cubicBezTo>
                      <a:pt x="1990421" y="749562"/>
                      <a:pt x="2027201" y="733488"/>
                      <a:pt x="2001160" y="729662"/>
                    </a:cubicBezTo>
                    <a:cubicBezTo>
                      <a:pt x="1975102" y="725836"/>
                      <a:pt x="1956729" y="735787"/>
                      <a:pt x="1926863" y="744981"/>
                    </a:cubicBezTo>
                    <a:lnTo>
                      <a:pt x="1926863" y="744964"/>
                    </a:lnTo>
                    <a:cubicBezTo>
                      <a:pt x="1911543" y="755686"/>
                      <a:pt x="1887046" y="775619"/>
                      <a:pt x="1875536" y="783288"/>
                    </a:cubicBezTo>
                    <a:cubicBezTo>
                      <a:pt x="1864042" y="790939"/>
                      <a:pt x="1857918" y="801661"/>
                      <a:pt x="1869411" y="808557"/>
                    </a:cubicBezTo>
                    <a:cubicBezTo>
                      <a:pt x="1880905" y="815436"/>
                      <a:pt x="1888556" y="803959"/>
                      <a:pt x="1908490" y="804731"/>
                    </a:cubicBezTo>
                    <a:cubicBezTo>
                      <a:pt x="1928390" y="805487"/>
                      <a:pt x="1923809" y="820050"/>
                      <a:pt x="1942182" y="836125"/>
                    </a:cubicBezTo>
                    <a:cubicBezTo>
                      <a:pt x="1960572" y="852233"/>
                      <a:pt x="1955974" y="860639"/>
                      <a:pt x="1975102" y="853760"/>
                    </a:cubicBezTo>
                    <a:cubicBezTo>
                      <a:pt x="1994264" y="846863"/>
                      <a:pt x="1985841" y="849934"/>
                      <a:pt x="2007284" y="835370"/>
                    </a:cubicBezTo>
                    <a:cubicBezTo>
                      <a:pt x="2028728" y="820806"/>
                      <a:pt x="2047118" y="795536"/>
                      <a:pt x="2046363" y="781744"/>
                    </a:cubicBezTo>
                    <a:cubicBezTo>
                      <a:pt x="2045574" y="767968"/>
                      <a:pt x="1985841" y="775619"/>
                      <a:pt x="1988123" y="762599"/>
                    </a:cubicBezTo>
                    <a:close/>
                  </a:path>
                </a:pathLst>
              </a:custGeom>
              <a:solidFill>
                <a:srgbClr val="F2F2F0"/>
              </a:solidFill>
              <a:ln w="9525" cap="flat">
                <a:noFill/>
                <a:prstDash val="solid"/>
                <a:miter/>
              </a:ln>
            </p:spPr>
            <p:txBody>
              <a:bodyPr rtlCol="0" anchor="ctr"/>
              <a:lstStyle/>
              <a:p>
                <a:endParaRPr lang="de-DE" dirty="0"/>
              </a:p>
            </p:txBody>
          </p:sp>
          <p:sp>
            <p:nvSpPr>
              <p:cNvPr id="67" name="Freihandform: Form 3">
                <a:extLst>
                  <a:ext uri="{FF2B5EF4-FFF2-40B4-BE49-F238E27FC236}">
                    <a16:creationId xmlns:a16="http://schemas.microsoft.com/office/drawing/2014/main" id="{4572E61C-D029-6F49-A543-38336DAD7D07}"/>
                  </a:ext>
                </a:extLst>
              </p:cNvPr>
              <p:cNvSpPr/>
              <p:nvPr/>
            </p:nvSpPr>
            <p:spPr>
              <a:xfrm>
                <a:off x="4631037" y="3655714"/>
                <a:ext cx="2065497" cy="1751729"/>
              </a:xfrm>
              <a:custGeom>
                <a:avLst/>
                <a:gdLst>
                  <a:gd name="connsiteX0" fmla="*/ 2064887 w 2065496"/>
                  <a:gd name="connsiteY0" fmla="*/ 441255 h 1751729"/>
                  <a:gd name="connsiteX1" fmla="*/ 2055038 w 2065496"/>
                  <a:gd name="connsiteY1" fmla="*/ 430214 h 1751729"/>
                  <a:gd name="connsiteX2" fmla="*/ 2026799 w 2065496"/>
                  <a:gd name="connsiteY2" fmla="*/ 429056 h 1751729"/>
                  <a:gd name="connsiteX3" fmla="*/ 2001949 w 2065496"/>
                  <a:gd name="connsiteY3" fmla="*/ 430834 h 1751729"/>
                  <a:gd name="connsiteX4" fmla="*/ 1954028 w 2065496"/>
                  <a:gd name="connsiteY4" fmla="*/ 402176 h 1751729"/>
                  <a:gd name="connsiteX5" fmla="*/ 1948994 w 2065496"/>
                  <a:gd name="connsiteY5" fmla="*/ 397025 h 1751729"/>
                  <a:gd name="connsiteX6" fmla="*/ 1922987 w 2065496"/>
                  <a:gd name="connsiteY6" fmla="*/ 402260 h 1751729"/>
                  <a:gd name="connsiteX7" fmla="*/ 1913590 w 2065496"/>
                  <a:gd name="connsiteY7" fmla="*/ 407143 h 1751729"/>
                  <a:gd name="connsiteX8" fmla="*/ 1867666 w 2065496"/>
                  <a:gd name="connsiteY8" fmla="*/ 406907 h 1751729"/>
                  <a:gd name="connsiteX9" fmla="*/ 1858824 w 2065496"/>
                  <a:gd name="connsiteY9" fmla="*/ 404810 h 1751729"/>
                  <a:gd name="connsiteX10" fmla="*/ 1826541 w 2065496"/>
                  <a:gd name="connsiteY10" fmla="*/ 380682 h 1751729"/>
                  <a:gd name="connsiteX11" fmla="*/ 1814678 w 2065496"/>
                  <a:gd name="connsiteY11" fmla="*/ 366000 h 1751729"/>
                  <a:gd name="connsiteX12" fmla="*/ 1770969 w 2065496"/>
                  <a:gd name="connsiteY12" fmla="*/ 347829 h 1751729"/>
                  <a:gd name="connsiteX13" fmla="*/ 1770969 w 2065496"/>
                  <a:gd name="connsiteY13" fmla="*/ 347812 h 1751729"/>
                  <a:gd name="connsiteX14" fmla="*/ 1726286 w 2065496"/>
                  <a:gd name="connsiteY14" fmla="*/ 336335 h 1751729"/>
                  <a:gd name="connsiteX15" fmla="*/ 1696252 w 2065496"/>
                  <a:gd name="connsiteY15" fmla="*/ 336117 h 1751729"/>
                  <a:gd name="connsiteX16" fmla="*/ 1644657 w 2065496"/>
                  <a:gd name="connsiteY16" fmla="*/ 343097 h 1751729"/>
                  <a:gd name="connsiteX17" fmla="*/ 1618498 w 2065496"/>
                  <a:gd name="connsiteY17" fmla="*/ 323063 h 1751729"/>
                  <a:gd name="connsiteX18" fmla="*/ 1617240 w 2065496"/>
                  <a:gd name="connsiteY18" fmla="*/ 312777 h 1751729"/>
                  <a:gd name="connsiteX19" fmla="*/ 1617004 w 2065496"/>
                  <a:gd name="connsiteY19" fmla="*/ 306737 h 1751729"/>
                  <a:gd name="connsiteX20" fmla="*/ 1583312 w 2065496"/>
                  <a:gd name="connsiteY20" fmla="*/ 289706 h 1751729"/>
                  <a:gd name="connsiteX21" fmla="*/ 1535643 w 2065496"/>
                  <a:gd name="connsiteY21" fmla="*/ 270595 h 1751729"/>
                  <a:gd name="connsiteX22" fmla="*/ 1521599 w 2065496"/>
                  <a:gd name="connsiteY22" fmla="*/ 214553 h 1751729"/>
                  <a:gd name="connsiteX23" fmla="*/ 1506498 w 2065496"/>
                  <a:gd name="connsiteY23" fmla="*/ 226382 h 1751729"/>
                  <a:gd name="connsiteX24" fmla="*/ 1486380 w 2065496"/>
                  <a:gd name="connsiteY24" fmla="*/ 241567 h 1751729"/>
                  <a:gd name="connsiteX25" fmla="*/ 1438744 w 2065496"/>
                  <a:gd name="connsiteY25" fmla="*/ 238295 h 1751729"/>
                  <a:gd name="connsiteX26" fmla="*/ 1436395 w 2065496"/>
                  <a:gd name="connsiteY26" fmla="*/ 237490 h 1751729"/>
                  <a:gd name="connsiteX27" fmla="*/ 1436412 w 2065496"/>
                  <a:gd name="connsiteY27" fmla="*/ 237490 h 1751729"/>
                  <a:gd name="connsiteX28" fmla="*/ 1433778 w 2065496"/>
                  <a:gd name="connsiteY28" fmla="*/ 188260 h 1751729"/>
                  <a:gd name="connsiteX29" fmla="*/ 1437251 w 2065496"/>
                  <a:gd name="connsiteY29" fmla="*/ 177471 h 1751729"/>
                  <a:gd name="connsiteX30" fmla="*/ 1433593 w 2065496"/>
                  <a:gd name="connsiteY30" fmla="*/ 168596 h 1751729"/>
                  <a:gd name="connsiteX31" fmla="*/ 1425170 w 2065496"/>
                  <a:gd name="connsiteY31" fmla="*/ 156497 h 1751729"/>
                  <a:gd name="connsiteX32" fmla="*/ 1384733 w 2065496"/>
                  <a:gd name="connsiteY32" fmla="*/ 165860 h 1751729"/>
                  <a:gd name="connsiteX33" fmla="*/ 1368088 w 2065496"/>
                  <a:gd name="connsiteY33" fmla="*/ 170424 h 1751729"/>
                  <a:gd name="connsiteX34" fmla="*/ 1347013 w 2065496"/>
                  <a:gd name="connsiteY34" fmla="*/ 159484 h 1751729"/>
                  <a:gd name="connsiteX35" fmla="*/ 1346913 w 2065496"/>
                  <a:gd name="connsiteY35" fmla="*/ 142722 h 1751729"/>
                  <a:gd name="connsiteX36" fmla="*/ 1347282 w 2065496"/>
                  <a:gd name="connsiteY36" fmla="*/ 132655 h 1751729"/>
                  <a:gd name="connsiteX37" fmla="*/ 1324764 w 2065496"/>
                  <a:gd name="connsiteY37" fmla="*/ 133678 h 1751729"/>
                  <a:gd name="connsiteX38" fmla="*/ 1324731 w 2065496"/>
                  <a:gd name="connsiteY38" fmla="*/ 133678 h 1751729"/>
                  <a:gd name="connsiteX39" fmla="*/ 1306744 w 2065496"/>
                  <a:gd name="connsiteY39" fmla="*/ 134718 h 1751729"/>
                  <a:gd name="connsiteX40" fmla="*/ 1277045 w 2065496"/>
                  <a:gd name="connsiteY40" fmla="*/ 86345 h 1751729"/>
                  <a:gd name="connsiteX41" fmla="*/ 1271978 w 2065496"/>
                  <a:gd name="connsiteY41" fmla="*/ 69851 h 1751729"/>
                  <a:gd name="connsiteX42" fmla="*/ 1256625 w 2065496"/>
                  <a:gd name="connsiteY42" fmla="*/ 70707 h 1751729"/>
                  <a:gd name="connsiteX43" fmla="*/ 1233336 w 2065496"/>
                  <a:gd name="connsiteY43" fmla="*/ 76025 h 1751729"/>
                  <a:gd name="connsiteX44" fmla="*/ 1208536 w 2065496"/>
                  <a:gd name="connsiteY44" fmla="*/ 63072 h 1751729"/>
                  <a:gd name="connsiteX45" fmla="*/ 1181556 w 2065496"/>
                  <a:gd name="connsiteY45" fmla="*/ 30722 h 1751729"/>
                  <a:gd name="connsiteX46" fmla="*/ 1172931 w 2065496"/>
                  <a:gd name="connsiteY46" fmla="*/ 1258 h 1751729"/>
                  <a:gd name="connsiteX47" fmla="*/ 1109272 w 2065496"/>
                  <a:gd name="connsiteY47" fmla="*/ 15604 h 1751729"/>
                  <a:gd name="connsiteX48" fmla="*/ 1022725 w 2065496"/>
                  <a:gd name="connsiteY48" fmla="*/ 48558 h 1751729"/>
                  <a:gd name="connsiteX49" fmla="*/ 1021970 w 2065496"/>
                  <a:gd name="connsiteY49" fmla="*/ 164988 h 1751729"/>
                  <a:gd name="connsiteX50" fmla="*/ 1027709 w 2065496"/>
                  <a:gd name="connsiteY50" fmla="*/ 197556 h 1751729"/>
                  <a:gd name="connsiteX51" fmla="*/ 961079 w 2065496"/>
                  <a:gd name="connsiteY51" fmla="*/ 228966 h 1751729"/>
                  <a:gd name="connsiteX52" fmla="*/ 886027 w 2065496"/>
                  <a:gd name="connsiteY52" fmla="*/ 260360 h 1751729"/>
                  <a:gd name="connsiteX53" fmla="*/ 817837 w 2065496"/>
                  <a:gd name="connsiteY53" fmla="*/ 283347 h 1751729"/>
                  <a:gd name="connsiteX54" fmla="*/ 788742 w 2065496"/>
                  <a:gd name="connsiteY54" fmla="*/ 316301 h 1751729"/>
                  <a:gd name="connsiteX55" fmla="*/ 844650 w 2065496"/>
                  <a:gd name="connsiteY55" fmla="*/ 335446 h 1751729"/>
                  <a:gd name="connsiteX56" fmla="*/ 733590 w 2065496"/>
                  <a:gd name="connsiteY56" fmla="*/ 376806 h 1751729"/>
                  <a:gd name="connsiteX57" fmla="*/ 658537 w 2065496"/>
                  <a:gd name="connsiteY57" fmla="*/ 371437 h 1751729"/>
                  <a:gd name="connsiteX58" fmla="*/ 584239 w 2065496"/>
                  <a:gd name="connsiteY58" fmla="*/ 361470 h 1751729"/>
                  <a:gd name="connsiteX59" fmla="*/ 557427 w 2065496"/>
                  <a:gd name="connsiteY59" fmla="*/ 325463 h 1751729"/>
                  <a:gd name="connsiteX60" fmla="*/ 560497 w 2065496"/>
                  <a:gd name="connsiteY60" fmla="*/ 293314 h 1751729"/>
                  <a:gd name="connsiteX61" fmla="*/ 523734 w 2065496"/>
                  <a:gd name="connsiteY61" fmla="*/ 305562 h 1751729"/>
                  <a:gd name="connsiteX62" fmla="*/ 473179 w 2065496"/>
                  <a:gd name="connsiteY62" fmla="*/ 292542 h 1751729"/>
                  <a:gd name="connsiteX63" fmla="*/ 501519 w 2065496"/>
                  <a:gd name="connsiteY63" fmla="*/ 368383 h 1751729"/>
                  <a:gd name="connsiteX64" fmla="*/ 523734 w 2065496"/>
                  <a:gd name="connsiteY64" fmla="*/ 386001 h 1751729"/>
                  <a:gd name="connsiteX65" fmla="*/ 534825 w 2065496"/>
                  <a:gd name="connsiteY65" fmla="*/ 482900 h 1751729"/>
                  <a:gd name="connsiteX66" fmla="*/ 559339 w 2065496"/>
                  <a:gd name="connsiteY66" fmla="*/ 508186 h 1751729"/>
                  <a:gd name="connsiteX67" fmla="*/ 515680 w 2065496"/>
                  <a:gd name="connsiteY67" fmla="*/ 512766 h 1751729"/>
                  <a:gd name="connsiteX68" fmla="*/ 474320 w 2065496"/>
                  <a:gd name="connsiteY68" fmla="*/ 501273 h 1751729"/>
                  <a:gd name="connsiteX69" fmla="*/ 458246 w 2065496"/>
                  <a:gd name="connsiteY69" fmla="*/ 528086 h 1751729"/>
                  <a:gd name="connsiteX70" fmla="*/ 420728 w 2065496"/>
                  <a:gd name="connsiteY70" fmla="*/ 517381 h 1751729"/>
                  <a:gd name="connsiteX71" fmla="*/ 359434 w 2065496"/>
                  <a:gd name="connsiteY71" fmla="*/ 534210 h 1751729"/>
                  <a:gd name="connsiteX72" fmla="*/ 318829 w 2065496"/>
                  <a:gd name="connsiteY72" fmla="*/ 517381 h 1751729"/>
                  <a:gd name="connsiteX73" fmla="*/ 265220 w 2065496"/>
                  <a:gd name="connsiteY73" fmla="*/ 459141 h 1751729"/>
                  <a:gd name="connsiteX74" fmla="*/ 188624 w 2065496"/>
                  <a:gd name="connsiteY74" fmla="*/ 495148 h 1751729"/>
                  <a:gd name="connsiteX75" fmla="*/ 82933 w 2065496"/>
                  <a:gd name="connsiteY75" fmla="*/ 516592 h 1751729"/>
                  <a:gd name="connsiteX76" fmla="*/ 5582 w 2065496"/>
                  <a:gd name="connsiteY76" fmla="*/ 531911 h 1751729"/>
                  <a:gd name="connsiteX77" fmla="*/ 3266 w 2065496"/>
                  <a:gd name="connsiteY77" fmla="*/ 555671 h 1751729"/>
                  <a:gd name="connsiteX78" fmla="*/ 30079 w 2065496"/>
                  <a:gd name="connsiteY78" fmla="*/ 552600 h 1751729"/>
                  <a:gd name="connsiteX79" fmla="*/ 79862 w 2065496"/>
                  <a:gd name="connsiteY79" fmla="*/ 553388 h 1751729"/>
                  <a:gd name="connsiteX80" fmla="*/ 63033 w 2065496"/>
                  <a:gd name="connsiteY80" fmla="*/ 567919 h 1751729"/>
                  <a:gd name="connsiteX81" fmla="*/ 27025 w 2065496"/>
                  <a:gd name="connsiteY81" fmla="*/ 590151 h 1751729"/>
                  <a:gd name="connsiteX82" fmla="*/ 53049 w 2065496"/>
                  <a:gd name="connsiteY82" fmla="*/ 597031 h 1751729"/>
                  <a:gd name="connsiteX83" fmla="*/ 68369 w 2065496"/>
                  <a:gd name="connsiteY83" fmla="*/ 615420 h 1751729"/>
                  <a:gd name="connsiteX84" fmla="*/ 31623 w 2065496"/>
                  <a:gd name="connsiteY84" fmla="*/ 630740 h 1751729"/>
                  <a:gd name="connsiteX85" fmla="*/ 62999 w 2065496"/>
                  <a:gd name="connsiteY85" fmla="*/ 671345 h 1751729"/>
                  <a:gd name="connsiteX86" fmla="*/ 109746 w 2065496"/>
                  <a:gd name="connsiteY86" fmla="*/ 653727 h 1751729"/>
                  <a:gd name="connsiteX87" fmla="*/ 220051 w 2065496"/>
                  <a:gd name="connsiteY87" fmla="*/ 687033 h 1751729"/>
                  <a:gd name="connsiteX88" fmla="*/ 263307 w 2065496"/>
                  <a:gd name="connsiteY88" fmla="*/ 744485 h 1751729"/>
                  <a:gd name="connsiteX89" fmla="*/ 263307 w 2065496"/>
                  <a:gd name="connsiteY89" fmla="*/ 718461 h 1751729"/>
                  <a:gd name="connsiteX90" fmla="*/ 282855 w 2065496"/>
                  <a:gd name="connsiteY90" fmla="*/ 698141 h 1751729"/>
                  <a:gd name="connsiteX91" fmla="*/ 320373 w 2065496"/>
                  <a:gd name="connsiteY91" fmla="*/ 719970 h 1751729"/>
                  <a:gd name="connsiteX92" fmla="*/ 372069 w 2065496"/>
                  <a:gd name="connsiteY92" fmla="*/ 745642 h 1751729"/>
                  <a:gd name="connsiteX93" fmla="*/ 372270 w 2065496"/>
                  <a:gd name="connsiteY93" fmla="*/ 773798 h 1751729"/>
                  <a:gd name="connsiteX94" fmla="*/ 443128 w 2065496"/>
                  <a:gd name="connsiteY94" fmla="*/ 768831 h 1751729"/>
                  <a:gd name="connsiteX95" fmla="*/ 480260 w 2065496"/>
                  <a:gd name="connsiteY95" fmla="*/ 802137 h 1751729"/>
                  <a:gd name="connsiteX96" fmla="*/ 436618 w 2065496"/>
                  <a:gd name="connsiteY96" fmla="*/ 795241 h 1751729"/>
                  <a:gd name="connsiteX97" fmla="*/ 422053 w 2065496"/>
                  <a:gd name="connsiteY97" fmla="*/ 812876 h 1751729"/>
                  <a:gd name="connsiteX98" fmla="*/ 458447 w 2065496"/>
                  <a:gd name="connsiteY98" fmla="*/ 827809 h 1751729"/>
                  <a:gd name="connsiteX99" fmla="*/ 445041 w 2065496"/>
                  <a:gd name="connsiteY99" fmla="*/ 855008 h 1751729"/>
                  <a:gd name="connsiteX100" fmla="*/ 407120 w 2065496"/>
                  <a:gd name="connsiteY100" fmla="*/ 841602 h 1751729"/>
                  <a:gd name="connsiteX101" fmla="*/ 431248 w 2065496"/>
                  <a:gd name="connsiteY101" fmla="*/ 879522 h 1751729"/>
                  <a:gd name="connsiteX102" fmla="*/ 479690 w 2065496"/>
                  <a:gd name="connsiteY102" fmla="*/ 932561 h 1751729"/>
                  <a:gd name="connsiteX103" fmla="*/ 531386 w 2065496"/>
                  <a:gd name="connsiteY103" fmla="*/ 955162 h 1751729"/>
                  <a:gd name="connsiteX104" fmla="*/ 591522 w 2065496"/>
                  <a:gd name="connsiteY104" fmla="*/ 974693 h 1751729"/>
                  <a:gd name="connsiteX105" fmla="*/ 577729 w 2065496"/>
                  <a:gd name="connsiteY105" fmla="*/ 1009174 h 1751729"/>
                  <a:gd name="connsiteX106" fmla="*/ 580028 w 2065496"/>
                  <a:gd name="connsiteY106" fmla="*/ 1049762 h 1751729"/>
                  <a:gd name="connsiteX107" fmla="*/ 593233 w 2065496"/>
                  <a:gd name="connsiteY107" fmla="*/ 1080233 h 1751729"/>
                  <a:gd name="connsiteX108" fmla="*/ 574860 w 2065496"/>
                  <a:gd name="connsiteY108" fmla="*/ 1096676 h 1751729"/>
                  <a:gd name="connsiteX109" fmla="*/ 626942 w 2065496"/>
                  <a:gd name="connsiteY109" fmla="*/ 1138053 h 1751729"/>
                  <a:gd name="connsiteX110" fmla="*/ 663705 w 2065496"/>
                  <a:gd name="connsiteY110" fmla="*/ 1174816 h 1751729"/>
                  <a:gd name="connsiteX111" fmla="*/ 674443 w 2065496"/>
                  <a:gd name="connsiteY111" fmla="*/ 1203928 h 1751729"/>
                  <a:gd name="connsiteX112" fmla="*/ 691676 w 2065496"/>
                  <a:gd name="connsiteY112" fmla="*/ 1227687 h 1751729"/>
                  <a:gd name="connsiteX113" fmla="*/ 673286 w 2065496"/>
                  <a:gd name="connsiteY113" fmla="*/ 1252201 h 1751729"/>
                  <a:gd name="connsiteX114" fmla="*/ 653369 w 2065496"/>
                  <a:gd name="connsiteY114" fmla="*/ 1204700 h 1751729"/>
                  <a:gd name="connsiteX115" fmla="*/ 630013 w 2065496"/>
                  <a:gd name="connsiteY115" fmla="*/ 1164866 h 1751729"/>
                  <a:gd name="connsiteX116" fmla="*/ 588837 w 2065496"/>
                  <a:gd name="connsiteY116" fmla="*/ 1140923 h 1751729"/>
                  <a:gd name="connsiteX117" fmla="*/ 591119 w 2065496"/>
                  <a:gd name="connsiteY117" fmla="*/ 1182300 h 1751729"/>
                  <a:gd name="connsiteX118" fmla="*/ 599190 w 2065496"/>
                  <a:gd name="connsiteY118" fmla="*/ 1270389 h 1751729"/>
                  <a:gd name="connsiteX119" fmla="*/ 591706 w 2065496"/>
                  <a:gd name="connsiteY119" fmla="*/ 1312706 h 1751729"/>
                  <a:gd name="connsiteX120" fmla="*/ 561068 w 2065496"/>
                  <a:gd name="connsiteY120" fmla="*/ 1338764 h 1751729"/>
                  <a:gd name="connsiteX121" fmla="*/ 550363 w 2065496"/>
                  <a:gd name="connsiteY121" fmla="*/ 1408464 h 1751729"/>
                  <a:gd name="connsiteX122" fmla="*/ 524305 w 2065496"/>
                  <a:gd name="connsiteY122" fmla="*/ 1516487 h 1751729"/>
                  <a:gd name="connsiteX123" fmla="*/ 500563 w 2065496"/>
                  <a:gd name="connsiteY123" fmla="*/ 1547881 h 1751729"/>
                  <a:gd name="connsiteX124" fmla="*/ 486049 w 2065496"/>
                  <a:gd name="connsiteY124" fmla="*/ 1555079 h 1751729"/>
                  <a:gd name="connsiteX125" fmla="*/ 486183 w 2065496"/>
                  <a:gd name="connsiteY125" fmla="*/ 1555297 h 1751729"/>
                  <a:gd name="connsiteX126" fmla="*/ 499539 w 2065496"/>
                  <a:gd name="connsiteY126" fmla="*/ 1571438 h 1751729"/>
                  <a:gd name="connsiteX127" fmla="*/ 513852 w 2065496"/>
                  <a:gd name="connsiteY127" fmla="*/ 1571220 h 1751729"/>
                  <a:gd name="connsiteX128" fmla="*/ 527761 w 2065496"/>
                  <a:gd name="connsiteY128" fmla="*/ 1570801 h 1751729"/>
                  <a:gd name="connsiteX129" fmla="*/ 527761 w 2065496"/>
                  <a:gd name="connsiteY129" fmla="*/ 1570835 h 1751729"/>
                  <a:gd name="connsiteX130" fmla="*/ 556487 w 2065496"/>
                  <a:gd name="connsiteY130" fmla="*/ 1585785 h 1751729"/>
                  <a:gd name="connsiteX131" fmla="*/ 553702 w 2065496"/>
                  <a:gd name="connsiteY131" fmla="*/ 1601037 h 1751729"/>
                  <a:gd name="connsiteX132" fmla="*/ 553702 w 2065496"/>
                  <a:gd name="connsiteY132" fmla="*/ 1601087 h 1751729"/>
                  <a:gd name="connsiteX133" fmla="*/ 550279 w 2065496"/>
                  <a:gd name="connsiteY133" fmla="*/ 1619376 h 1751729"/>
                  <a:gd name="connsiteX134" fmla="*/ 553014 w 2065496"/>
                  <a:gd name="connsiteY134" fmla="*/ 1626021 h 1751729"/>
                  <a:gd name="connsiteX135" fmla="*/ 621825 w 2065496"/>
                  <a:gd name="connsiteY135" fmla="*/ 1635048 h 1751729"/>
                  <a:gd name="connsiteX136" fmla="*/ 658419 w 2065496"/>
                  <a:gd name="connsiteY136" fmla="*/ 1649276 h 1751729"/>
                  <a:gd name="connsiteX137" fmla="*/ 664561 w 2065496"/>
                  <a:gd name="connsiteY137" fmla="*/ 1659579 h 1751729"/>
                  <a:gd name="connsiteX138" fmla="*/ 677564 w 2065496"/>
                  <a:gd name="connsiteY138" fmla="*/ 1672935 h 1751729"/>
                  <a:gd name="connsiteX139" fmla="*/ 677598 w 2065496"/>
                  <a:gd name="connsiteY139" fmla="*/ 1672935 h 1751729"/>
                  <a:gd name="connsiteX140" fmla="*/ 688001 w 2065496"/>
                  <a:gd name="connsiteY140" fmla="*/ 1672062 h 1751729"/>
                  <a:gd name="connsiteX141" fmla="*/ 754446 w 2065496"/>
                  <a:gd name="connsiteY141" fmla="*/ 1673505 h 1751729"/>
                  <a:gd name="connsiteX142" fmla="*/ 754462 w 2065496"/>
                  <a:gd name="connsiteY142" fmla="*/ 1673472 h 1751729"/>
                  <a:gd name="connsiteX143" fmla="*/ 759328 w 2065496"/>
                  <a:gd name="connsiteY143" fmla="*/ 1677599 h 1751729"/>
                  <a:gd name="connsiteX144" fmla="*/ 800118 w 2065496"/>
                  <a:gd name="connsiteY144" fmla="*/ 1694010 h 1751729"/>
                  <a:gd name="connsiteX145" fmla="*/ 828861 w 2065496"/>
                  <a:gd name="connsiteY145" fmla="*/ 1694429 h 1751729"/>
                  <a:gd name="connsiteX146" fmla="*/ 856009 w 2065496"/>
                  <a:gd name="connsiteY146" fmla="*/ 1691526 h 1751729"/>
                  <a:gd name="connsiteX147" fmla="*/ 856026 w 2065496"/>
                  <a:gd name="connsiteY147" fmla="*/ 1691526 h 1751729"/>
                  <a:gd name="connsiteX148" fmla="*/ 859046 w 2065496"/>
                  <a:gd name="connsiteY148" fmla="*/ 1678489 h 1751729"/>
                  <a:gd name="connsiteX149" fmla="*/ 864332 w 2065496"/>
                  <a:gd name="connsiteY149" fmla="*/ 1658321 h 1751729"/>
                  <a:gd name="connsiteX150" fmla="*/ 895071 w 2065496"/>
                  <a:gd name="connsiteY150" fmla="*/ 1651760 h 1751729"/>
                  <a:gd name="connsiteX151" fmla="*/ 934233 w 2065496"/>
                  <a:gd name="connsiteY151" fmla="*/ 1667783 h 1751729"/>
                  <a:gd name="connsiteX152" fmla="*/ 991483 w 2065496"/>
                  <a:gd name="connsiteY152" fmla="*/ 1698657 h 1751729"/>
                  <a:gd name="connsiteX153" fmla="*/ 995846 w 2065496"/>
                  <a:gd name="connsiteY153" fmla="*/ 1695989 h 1751729"/>
                  <a:gd name="connsiteX154" fmla="*/ 1043968 w 2065496"/>
                  <a:gd name="connsiteY154" fmla="*/ 1686341 h 1751729"/>
                  <a:gd name="connsiteX155" fmla="*/ 1109708 w 2065496"/>
                  <a:gd name="connsiteY155" fmla="*/ 1720067 h 1751729"/>
                  <a:gd name="connsiteX156" fmla="*/ 1123433 w 2065496"/>
                  <a:gd name="connsiteY156" fmla="*/ 1732450 h 1751729"/>
                  <a:gd name="connsiteX157" fmla="*/ 1156605 w 2065496"/>
                  <a:gd name="connsiteY157" fmla="*/ 1744413 h 1751729"/>
                  <a:gd name="connsiteX158" fmla="*/ 1197949 w 2065496"/>
                  <a:gd name="connsiteY158" fmla="*/ 1750487 h 1751729"/>
                  <a:gd name="connsiteX159" fmla="*/ 1282985 w 2065496"/>
                  <a:gd name="connsiteY159" fmla="*/ 1734078 h 1751729"/>
                  <a:gd name="connsiteX160" fmla="*/ 1271642 w 2065496"/>
                  <a:gd name="connsiteY160" fmla="*/ 1723892 h 1751729"/>
                  <a:gd name="connsiteX161" fmla="*/ 1257112 w 2065496"/>
                  <a:gd name="connsiteY161" fmla="*/ 1684831 h 1751729"/>
                  <a:gd name="connsiteX162" fmla="*/ 1247145 w 2065496"/>
                  <a:gd name="connsiteY162" fmla="*/ 1644997 h 1751729"/>
                  <a:gd name="connsiteX163" fmla="*/ 1266273 w 2065496"/>
                  <a:gd name="connsiteY163" fmla="*/ 1594442 h 1751729"/>
                  <a:gd name="connsiteX164" fmla="*/ 1361259 w 2065496"/>
                  <a:gd name="connsiteY164" fmla="*/ 1553854 h 1751729"/>
                  <a:gd name="connsiteX165" fmla="*/ 1424835 w 2065496"/>
                  <a:gd name="connsiteY165" fmla="*/ 1523970 h 1751729"/>
                  <a:gd name="connsiteX166" fmla="*/ 1473108 w 2065496"/>
                  <a:gd name="connsiteY166" fmla="*/ 1536220 h 1751729"/>
                  <a:gd name="connsiteX167" fmla="*/ 1511196 w 2065496"/>
                  <a:gd name="connsiteY167" fmla="*/ 1516101 h 1751729"/>
                  <a:gd name="connsiteX168" fmla="*/ 1538009 w 2065496"/>
                  <a:gd name="connsiteY168" fmla="*/ 1545985 h 1751729"/>
                  <a:gd name="connsiteX169" fmla="*/ 1555627 w 2065496"/>
                  <a:gd name="connsiteY169" fmla="*/ 1519172 h 1751729"/>
                  <a:gd name="connsiteX170" fmla="*/ 1567876 w 2065496"/>
                  <a:gd name="connsiteY170" fmla="*/ 1552109 h 1751729"/>
                  <a:gd name="connsiteX171" fmla="*/ 1599286 w 2065496"/>
                  <a:gd name="connsiteY171" fmla="*/ 1560532 h 1751729"/>
                  <a:gd name="connsiteX172" fmla="*/ 1614605 w 2065496"/>
                  <a:gd name="connsiteY172" fmla="*/ 1588872 h 1751729"/>
                  <a:gd name="connsiteX173" fmla="*/ 1665144 w 2065496"/>
                  <a:gd name="connsiteY173" fmla="*/ 1589660 h 1751729"/>
                  <a:gd name="connsiteX174" fmla="*/ 1700397 w 2065496"/>
                  <a:gd name="connsiteY174" fmla="*/ 1617228 h 1751729"/>
                  <a:gd name="connsiteX175" fmla="*/ 1778519 w 2065496"/>
                  <a:gd name="connsiteY175" fmla="*/ 1609577 h 1751729"/>
                  <a:gd name="connsiteX176" fmla="*/ 1819108 w 2065496"/>
                  <a:gd name="connsiteY176" fmla="*/ 1575851 h 1751729"/>
                  <a:gd name="connsiteX177" fmla="*/ 1863522 w 2065496"/>
                  <a:gd name="connsiteY177" fmla="*/ 1530666 h 1751729"/>
                  <a:gd name="connsiteX178" fmla="*/ 1894916 w 2065496"/>
                  <a:gd name="connsiteY178" fmla="*/ 1523014 h 1751729"/>
                  <a:gd name="connsiteX179" fmla="*/ 1921745 w 2065496"/>
                  <a:gd name="connsiteY179" fmla="*/ 1502326 h 1751729"/>
                  <a:gd name="connsiteX180" fmla="*/ 1946762 w 2065496"/>
                  <a:gd name="connsiteY180" fmla="*/ 1491738 h 1751729"/>
                  <a:gd name="connsiteX181" fmla="*/ 1962183 w 2065496"/>
                  <a:gd name="connsiteY181" fmla="*/ 1455227 h 1751729"/>
                  <a:gd name="connsiteX182" fmla="*/ 1977569 w 2065496"/>
                  <a:gd name="connsiteY182" fmla="*/ 1432760 h 1751729"/>
                  <a:gd name="connsiteX183" fmla="*/ 1986713 w 2065496"/>
                  <a:gd name="connsiteY183" fmla="*/ 1418196 h 1751729"/>
                  <a:gd name="connsiteX184" fmla="*/ 1986697 w 2065496"/>
                  <a:gd name="connsiteY184" fmla="*/ 1418196 h 1751729"/>
                  <a:gd name="connsiteX185" fmla="*/ 1920034 w 2065496"/>
                  <a:gd name="connsiteY185" fmla="*/ 1392104 h 1751729"/>
                  <a:gd name="connsiteX186" fmla="*/ 1874462 w 2065496"/>
                  <a:gd name="connsiteY186" fmla="*/ 1372305 h 1751729"/>
                  <a:gd name="connsiteX187" fmla="*/ 1862414 w 2065496"/>
                  <a:gd name="connsiteY187" fmla="*/ 1349603 h 1751729"/>
                  <a:gd name="connsiteX188" fmla="*/ 1868337 w 2065496"/>
                  <a:gd name="connsiteY188" fmla="*/ 1325911 h 1751729"/>
                  <a:gd name="connsiteX189" fmla="*/ 1877146 w 2065496"/>
                  <a:gd name="connsiteY189" fmla="*/ 1311766 h 1751729"/>
                  <a:gd name="connsiteX190" fmla="*/ 1883237 w 2065496"/>
                  <a:gd name="connsiteY190" fmla="*/ 1293343 h 1751729"/>
                  <a:gd name="connsiteX191" fmla="*/ 1847330 w 2065496"/>
                  <a:gd name="connsiteY191" fmla="*/ 1239902 h 1751729"/>
                  <a:gd name="connsiteX192" fmla="*/ 1828420 w 2065496"/>
                  <a:gd name="connsiteY192" fmla="*/ 1212066 h 1751729"/>
                  <a:gd name="connsiteX193" fmla="*/ 1852163 w 2065496"/>
                  <a:gd name="connsiteY193" fmla="*/ 1192165 h 1751729"/>
                  <a:gd name="connsiteX194" fmla="*/ 1886627 w 2065496"/>
                  <a:gd name="connsiteY194" fmla="*/ 1181712 h 1751729"/>
                  <a:gd name="connsiteX195" fmla="*/ 1898271 w 2065496"/>
                  <a:gd name="connsiteY195" fmla="*/ 1155571 h 1751729"/>
                  <a:gd name="connsiteX196" fmla="*/ 1898271 w 2065496"/>
                  <a:gd name="connsiteY196" fmla="*/ 1155537 h 1751729"/>
                  <a:gd name="connsiteX197" fmla="*/ 1898238 w 2065496"/>
                  <a:gd name="connsiteY197" fmla="*/ 1153725 h 1751729"/>
                  <a:gd name="connsiteX198" fmla="*/ 1898221 w 2065496"/>
                  <a:gd name="connsiteY198" fmla="*/ 1153624 h 1751729"/>
                  <a:gd name="connsiteX199" fmla="*/ 1880032 w 2065496"/>
                  <a:gd name="connsiteY199" fmla="*/ 1130217 h 1751729"/>
                  <a:gd name="connsiteX200" fmla="*/ 1851676 w 2065496"/>
                  <a:gd name="connsiteY200" fmla="*/ 1089411 h 1751729"/>
                  <a:gd name="connsiteX201" fmla="*/ 1874915 w 2065496"/>
                  <a:gd name="connsiteY201" fmla="*/ 1049175 h 1751729"/>
                  <a:gd name="connsiteX202" fmla="*/ 1886241 w 2065496"/>
                  <a:gd name="connsiteY202" fmla="*/ 1039376 h 1751729"/>
                  <a:gd name="connsiteX203" fmla="*/ 1886241 w 2065496"/>
                  <a:gd name="connsiteY203" fmla="*/ 1039359 h 1751729"/>
                  <a:gd name="connsiteX204" fmla="*/ 1873707 w 2065496"/>
                  <a:gd name="connsiteY204" fmla="*/ 1028570 h 1751729"/>
                  <a:gd name="connsiteX205" fmla="*/ 1851542 w 2065496"/>
                  <a:gd name="connsiteY205" fmla="*/ 1007949 h 1751729"/>
                  <a:gd name="connsiteX206" fmla="*/ 1843286 w 2065496"/>
                  <a:gd name="connsiteY206" fmla="*/ 982260 h 1751729"/>
                  <a:gd name="connsiteX207" fmla="*/ 1838018 w 2065496"/>
                  <a:gd name="connsiteY207" fmla="*/ 964843 h 1751729"/>
                  <a:gd name="connsiteX208" fmla="*/ 1824544 w 2065496"/>
                  <a:gd name="connsiteY208" fmla="*/ 962226 h 1751729"/>
                  <a:gd name="connsiteX209" fmla="*/ 1797144 w 2065496"/>
                  <a:gd name="connsiteY209" fmla="*/ 970297 h 1751729"/>
                  <a:gd name="connsiteX210" fmla="*/ 1756002 w 2065496"/>
                  <a:gd name="connsiteY210" fmla="*/ 992009 h 1751729"/>
                  <a:gd name="connsiteX211" fmla="*/ 1744005 w 2065496"/>
                  <a:gd name="connsiteY211" fmla="*/ 996690 h 1751729"/>
                  <a:gd name="connsiteX212" fmla="*/ 1729810 w 2065496"/>
                  <a:gd name="connsiteY212" fmla="*/ 992629 h 1751729"/>
                  <a:gd name="connsiteX213" fmla="*/ 1729508 w 2065496"/>
                  <a:gd name="connsiteY213" fmla="*/ 992009 h 1751729"/>
                  <a:gd name="connsiteX214" fmla="*/ 1729407 w 2065496"/>
                  <a:gd name="connsiteY214" fmla="*/ 991723 h 1751729"/>
                  <a:gd name="connsiteX215" fmla="*/ 1729357 w 2065496"/>
                  <a:gd name="connsiteY215" fmla="*/ 991472 h 1751729"/>
                  <a:gd name="connsiteX216" fmla="*/ 1729206 w 2065496"/>
                  <a:gd name="connsiteY216" fmla="*/ 991103 h 1751729"/>
                  <a:gd name="connsiteX217" fmla="*/ 1729105 w 2065496"/>
                  <a:gd name="connsiteY217" fmla="*/ 990398 h 1751729"/>
                  <a:gd name="connsiteX218" fmla="*/ 1728954 w 2065496"/>
                  <a:gd name="connsiteY218" fmla="*/ 979794 h 1751729"/>
                  <a:gd name="connsiteX219" fmla="*/ 1727528 w 2065496"/>
                  <a:gd name="connsiteY219" fmla="*/ 958635 h 1751729"/>
                  <a:gd name="connsiteX220" fmla="*/ 1776288 w 2065496"/>
                  <a:gd name="connsiteY220" fmla="*/ 890093 h 1751729"/>
                  <a:gd name="connsiteX221" fmla="*/ 1794694 w 2065496"/>
                  <a:gd name="connsiteY221" fmla="*/ 869841 h 1751729"/>
                  <a:gd name="connsiteX222" fmla="*/ 1795852 w 2065496"/>
                  <a:gd name="connsiteY222" fmla="*/ 862307 h 1751729"/>
                  <a:gd name="connsiteX223" fmla="*/ 1802346 w 2065496"/>
                  <a:gd name="connsiteY223" fmla="*/ 836132 h 1751729"/>
                  <a:gd name="connsiteX224" fmla="*/ 1836122 w 2065496"/>
                  <a:gd name="connsiteY224" fmla="*/ 809755 h 1751729"/>
                  <a:gd name="connsiteX225" fmla="*/ 1866140 w 2065496"/>
                  <a:gd name="connsiteY225" fmla="*/ 789268 h 1751729"/>
                  <a:gd name="connsiteX226" fmla="*/ 1872348 w 2065496"/>
                  <a:gd name="connsiteY226" fmla="*/ 760442 h 1751729"/>
                  <a:gd name="connsiteX227" fmla="*/ 1888942 w 2065496"/>
                  <a:gd name="connsiteY227" fmla="*/ 743294 h 1751729"/>
                  <a:gd name="connsiteX228" fmla="*/ 1914866 w 2065496"/>
                  <a:gd name="connsiteY228" fmla="*/ 745659 h 1751729"/>
                  <a:gd name="connsiteX229" fmla="*/ 1941595 w 2065496"/>
                  <a:gd name="connsiteY229" fmla="*/ 748075 h 1751729"/>
                  <a:gd name="connsiteX230" fmla="*/ 1968592 w 2065496"/>
                  <a:gd name="connsiteY230" fmla="*/ 733595 h 1751729"/>
                  <a:gd name="connsiteX231" fmla="*/ 1976109 w 2065496"/>
                  <a:gd name="connsiteY231" fmla="*/ 728847 h 1751729"/>
                  <a:gd name="connsiteX232" fmla="*/ 1963088 w 2065496"/>
                  <a:gd name="connsiteY232" fmla="*/ 684030 h 1751729"/>
                  <a:gd name="connsiteX233" fmla="*/ 1964683 w 2065496"/>
                  <a:gd name="connsiteY233" fmla="*/ 647133 h 1751729"/>
                  <a:gd name="connsiteX234" fmla="*/ 1976747 w 2065496"/>
                  <a:gd name="connsiteY234" fmla="*/ 609498 h 1751729"/>
                  <a:gd name="connsiteX235" fmla="*/ 1976764 w 2065496"/>
                  <a:gd name="connsiteY235" fmla="*/ 609514 h 1751729"/>
                  <a:gd name="connsiteX236" fmla="*/ 1989935 w 2065496"/>
                  <a:gd name="connsiteY236" fmla="*/ 578960 h 1751729"/>
                  <a:gd name="connsiteX237" fmla="*/ 2000472 w 2065496"/>
                  <a:gd name="connsiteY237" fmla="*/ 540653 h 1751729"/>
                  <a:gd name="connsiteX238" fmla="*/ 2059215 w 2065496"/>
                  <a:gd name="connsiteY238" fmla="*/ 453604 h 1751729"/>
                  <a:gd name="connsiteX239" fmla="*/ 2059199 w 2065496"/>
                  <a:gd name="connsiteY239" fmla="*/ 453570 h 1751729"/>
                  <a:gd name="connsiteX240" fmla="*/ 2061548 w 2065496"/>
                  <a:gd name="connsiteY240" fmla="*/ 450818 h 1751729"/>
                  <a:gd name="connsiteX241" fmla="*/ 2064887 w 2065496"/>
                  <a:gd name="connsiteY241" fmla="*/ 441255 h 175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65496" h="1751729">
                    <a:moveTo>
                      <a:pt x="2064887" y="441255"/>
                    </a:moveTo>
                    <a:cubicBezTo>
                      <a:pt x="2063763" y="437798"/>
                      <a:pt x="2060122" y="434107"/>
                      <a:pt x="2055038" y="430214"/>
                    </a:cubicBezTo>
                    <a:cubicBezTo>
                      <a:pt x="2049652" y="426069"/>
                      <a:pt x="2038628" y="427512"/>
                      <a:pt x="2026799" y="429056"/>
                    </a:cubicBezTo>
                    <a:cubicBezTo>
                      <a:pt x="2018694" y="430113"/>
                      <a:pt x="2010238" y="431221"/>
                      <a:pt x="2001949" y="430834"/>
                    </a:cubicBezTo>
                    <a:cubicBezTo>
                      <a:pt x="1980640" y="429878"/>
                      <a:pt x="1966277" y="414945"/>
                      <a:pt x="1954028" y="402176"/>
                    </a:cubicBezTo>
                    <a:cubicBezTo>
                      <a:pt x="1952552" y="400666"/>
                      <a:pt x="1951159" y="399206"/>
                      <a:pt x="1948994" y="397025"/>
                    </a:cubicBezTo>
                    <a:cubicBezTo>
                      <a:pt x="1943122" y="391169"/>
                      <a:pt x="1932685" y="396890"/>
                      <a:pt x="1922987" y="402260"/>
                    </a:cubicBezTo>
                    <a:cubicBezTo>
                      <a:pt x="1919950" y="403921"/>
                      <a:pt x="1916963" y="405582"/>
                      <a:pt x="1913590" y="407143"/>
                    </a:cubicBezTo>
                    <a:cubicBezTo>
                      <a:pt x="1898389" y="414240"/>
                      <a:pt x="1891073" y="412495"/>
                      <a:pt x="1867666" y="406907"/>
                    </a:cubicBezTo>
                    <a:lnTo>
                      <a:pt x="1858824" y="404810"/>
                    </a:lnTo>
                    <a:cubicBezTo>
                      <a:pt x="1838001" y="399961"/>
                      <a:pt x="1832598" y="390867"/>
                      <a:pt x="1826541" y="380682"/>
                    </a:cubicBezTo>
                    <a:cubicBezTo>
                      <a:pt x="1823638" y="375833"/>
                      <a:pt x="1820551" y="370631"/>
                      <a:pt x="1814678" y="366000"/>
                    </a:cubicBezTo>
                    <a:cubicBezTo>
                      <a:pt x="1806507" y="359540"/>
                      <a:pt x="1788721" y="353114"/>
                      <a:pt x="1770969" y="347829"/>
                    </a:cubicBezTo>
                    <a:lnTo>
                      <a:pt x="1770969" y="347812"/>
                    </a:lnTo>
                    <a:cubicBezTo>
                      <a:pt x="1752663" y="342359"/>
                      <a:pt x="1734575" y="338214"/>
                      <a:pt x="1726286" y="336335"/>
                    </a:cubicBezTo>
                    <a:cubicBezTo>
                      <a:pt x="1720129" y="334942"/>
                      <a:pt x="1708886" y="335127"/>
                      <a:pt x="1696252" y="336117"/>
                    </a:cubicBezTo>
                    <a:cubicBezTo>
                      <a:pt x="1678148" y="337560"/>
                      <a:pt x="1657727" y="340647"/>
                      <a:pt x="1644657" y="343097"/>
                    </a:cubicBezTo>
                    <a:cubicBezTo>
                      <a:pt x="1626686" y="346470"/>
                      <a:pt x="1620864" y="335547"/>
                      <a:pt x="1618498" y="323063"/>
                    </a:cubicBezTo>
                    <a:cubicBezTo>
                      <a:pt x="1617827" y="319304"/>
                      <a:pt x="1617525" y="315898"/>
                      <a:pt x="1617240" y="312777"/>
                    </a:cubicBezTo>
                    <a:cubicBezTo>
                      <a:pt x="1616954" y="309338"/>
                      <a:pt x="1617307" y="307072"/>
                      <a:pt x="1617004" y="306737"/>
                    </a:cubicBezTo>
                    <a:cubicBezTo>
                      <a:pt x="1615209" y="304774"/>
                      <a:pt x="1600595" y="297525"/>
                      <a:pt x="1583312" y="289706"/>
                    </a:cubicBezTo>
                    <a:cubicBezTo>
                      <a:pt x="1566601" y="282156"/>
                      <a:pt x="1547841" y="274437"/>
                      <a:pt x="1535643" y="270595"/>
                    </a:cubicBezTo>
                    <a:cubicBezTo>
                      <a:pt x="1511817" y="263095"/>
                      <a:pt x="1516918" y="234067"/>
                      <a:pt x="1521599" y="214553"/>
                    </a:cubicBezTo>
                    <a:cubicBezTo>
                      <a:pt x="1516968" y="218043"/>
                      <a:pt x="1511633" y="222288"/>
                      <a:pt x="1506498" y="226382"/>
                    </a:cubicBezTo>
                    <a:cubicBezTo>
                      <a:pt x="1498427" y="232809"/>
                      <a:pt x="1490843" y="238849"/>
                      <a:pt x="1486380" y="241567"/>
                    </a:cubicBezTo>
                    <a:cubicBezTo>
                      <a:pt x="1472940" y="249772"/>
                      <a:pt x="1454232" y="243480"/>
                      <a:pt x="1438744" y="238295"/>
                    </a:cubicBezTo>
                    <a:lnTo>
                      <a:pt x="1436395" y="237490"/>
                    </a:lnTo>
                    <a:lnTo>
                      <a:pt x="1436412" y="237490"/>
                    </a:lnTo>
                    <a:cubicBezTo>
                      <a:pt x="1419264" y="231752"/>
                      <a:pt x="1427771" y="206281"/>
                      <a:pt x="1433778" y="188260"/>
                    </a:cubicBezTo>
                    <a:cubicBezTo>
                      <a:pt x="1435708" y="182505"/>
                      <a:pt x="1437285" y="177774"/>
                      <a:pt x="1437251" y="177471"/>
                    </a:cubicBezTo>
                    <a:cubicBezTo>
                      <a:pt x="1436932" y="175274"/>
                      <a:pt x="1435523" y="172068"/>
                      <a:pt x="1433593" y="168596"/>
                    </a:cubicBezTo>
                    <a:cubicBezTo>
                      <a:pt x="1431227" y="164317"/>
                      <a:pt x="1428123" y="159920"/>
                      <a:pt x="1425170" y="156497"/>
                    </a:cubicBezTo>
                    <a:cubicBezTo>
                      <a:pt x="1423626" y="154702"/>
                      <a:pt x="1402351" y="160810"/>
                      <a:pt x="1384733" y="165860"/>
                    </a:cubicBezTo>
                    <a:cubicBezTo>
                      <a:pt x="1378793" y="167572"/>
                      <a:pt x="1373223" y="169166"/>
                      <a:pt x="1368088" y="170424"/>
                    </a:cubicBezTo>
                    <a:cubicBezTo>
                      <a:pt x="1354849" y="173663"/>
                      <a:pt x="1349195" y="168411"/>
                      <a:pt x="1347013" y="159484"/>
                    </a:cubicBezTo>
                    <a:cubicBezTo>
                      <a:pt x="1345755" y="154383"/>
                      <a:pt x="1346342" y="148477"/>
                      <a:pt x="1346913" y="142722"/>
                    </a:cubicBezTo>
                    <a:cubicBezTo>
                      <a:pt x="1347299" y="138813"/>
                      <a:pt x="1347668" y="134937"/>
                      <a:pt x="1347282" y="132655"/>
                    </a:cubicBezTo>
                    <a:cubicBezTo>
                      <a:pt x="1347114" y="131581"/>
                      <a:pt x="1335805" y="132655"/>
                      <a:pt x="1324764" y="133678"/>
                    </a:cubicBezTo>
                    <a:lnTo>
                      <a:pt x="1324731" y="133678"/>
                    </a:lnTo>
                    <a:cubicBezTo>
                      <a:pt x="1318405" y="134282"/>
                      <a:pt x="1312130" y="134886"/>
                      <a:pt x="1306744" y="134718"/>
                    </a:cubicBezTo>
                    <a:cubicBezTo>
                      <a:pt x="1289931" y="134249"/>
                      <a:pt x="1282599" y="107016"/>
                      <a:pt x="1277045" y="86345"/>
                    </a:cubicBezTo>
                    <a:cubicBezTo>
                      <a:pt x="1274813" y="77972"/>
                      <a:pt x="1272901" y="70908"/>
                      <a:pt x="1271978" y="69851"/>
                    </a:cubicBezTo>
                    <a:cubicBezTo>
                      <a:pt x="1271038" y="68744"/>
                      <a:pt x="1264142" y="69515"/>
                      <a:pt x="1256625" y="70707"/>
                    </a:cubicBezTo>
                    <a:cubicBezTo>
                      <a:pt x="1247296" y="72183"/>
                      <a:pt x="1237530" y="74868"/>
                      <a:pt x="1233336" y="76025"/>
                    </a:cubicBezTo>
                    <a:cubicBezTo>
                      <a:pt x="1226775" y="77854"/>
                      <a:pt x="1217496" y="71763"/>
                      <a:pt x="1208536" y="63072"/>
                    </a:cubicBezTo>
                    <a:cubicBezTo>
                      <a:pt x="1197177" y="52099"/>
                      <a:pt x="1184660" y="36310"/>
                      <a:pt x="1181556" y="30722"/>
                    </a:cubicBezTo>
                    <a:cubicBezTo>
                      <a:pt x="1178653" y="25487"/>
                      <a:pt x="1175532" y="13071"/>
                      <a:pt x="1172931" y="1258"/>
                    </a:cubicBezTo>
                    <a:cubicBezTo>
                      <a:pt x="1152343" y="9799"/>
                      <a:pt x="1143300" y="3775"/>
                      <a:pt x="1109272" y="15604"/>
                    </a:cubicBezTo>
                    <a:cubicBezTo>
                      <a:pt x="1074053" y="27870"/>
                      <a:pt x="1034219" y="36293"/>
                      <a:pt x="1022725" y="48558"/>
                    </a:cubicBezTo>
                    <a:cubicBezTo>
                      <a:pt x="1011232" y="60807"/>
                      <a:pt x="1018900" y="150441"/>
                      <a:pt x="1021970" y="164988"/>
                    </a:cubicBezTo>
                    <a:cubicBezTo>
                      <a:pt x="1025024" y="179552"/>
                      <a:pt x="1028867" y="182623"/>
                      <a:pt x="1027709" y="197556"/>
                    </a:cubicBezTo>
                    <a:cubicBezTo>
                      <a:pt x="1026551" y="212506"/>
                      <a:pt x="978680" y="220526"/>
                      <a:pt x="961079" y="228966"/>
                    </a:cubicBezTo>
                    <a:cubicBezTo>
                      <a:pt x="943461" y="237389"/>
                      <a:pt x="923545" y="246568"/>
                      <a:pt x="886027" y="260360"/>
                    </a:cubicBezTo>
                    <a:cubicBezTo>
                      <a:pt x="848475" y="274169"/>
                      <a:pt x="835455" y="275679"/>
                      <a:pt x="817837" y="283347"/>
                    </a:cubicBezTo>
                    <a:cubicBezTo>
                      <a:pt x="800236" y="290998"/>
                      <a:pt x="792568" y="305562"/>
                      <a:pt x="788742" y="316301"/>
                    </a:cubicBezTo>
                    <a:cubicBezTo>
                      <a:pt x="784916" y="327006"/>
                      <a:pt x="842351" y="323952"/>
                      <a:pt x="844650" y="335446"/>
                    </a:cubicBezTo>
                    <a:cubicBezTo>
                      <a:pt x="846948" y="346923"/>
                      <a:pt x="768054" y="366839"/>
                      <a:pt x="733590" y="376806"/>
                    </a:cubicBezTo>
                    <a:cubicBezTo>
                      <a:pt x="699125" y="386756"/>
                      <a:pt x="678437" y="376806"/>
                      <a:pt x="658537" y="371437"/>
                    </a:cubicBezTo>
                    <a:cubicBezTo>
                      <a:pt x="638604" y="366084"/>
                      <a:pt x="612579" y="369138"/>
                      <a:pt x="584239" y="361470"/>
                    </a:cubicBezTo>
                    <a:cubicBezTo>
                      <a:pt x="555883" y="353819"/>
                      <a:pt x="571991" y="341570"/>
                      <a:pt x="557427" y="325463"/>
                    </a:cubicBezTo>
                    <a:cubicBezTo>
                      <a:pt x="542879" y="309388"/>
                      <a:pt x="562024" y="302492"/>
                      <a:pt x="560497" y="293314"/>
                    </a:cubicBezTo>
                    <a:cubicBezTo>
                      <a:pt x="558970" y="284119"/>
                      <a:pt x="544406" y="302492"/>
                      <a:pt x="523734" y="305562"/>
                    </a:cubicBezTo>
                    <a:cubicBezTo>
                      <a:pt x="503063" y="308633"/>
                      <a:pt x="487743" y="284119"/>
                      <a:pt x="473179" y="292542"/>
                    </a:cubicBezTo>
                    <a:cubicBezTo>
                      <a:pt x="458615" y="300982"/>
                      <a:pt x="497693" y="351520"/>
                      <a:pt x="501519" y="368383"/>
                    </a:cubicBezTo>
                    <a:cubicBezTo>
                      <a:pt x="505344" y="385229"/>
                      <a:pt x="522207" y="371437"/>
                      <a:pt x="523734" y="386001"/>
                    </a:cubicBezTo>
                    <a:cubicBezTo>
                      <a:pt x="525261" y="400549"/>
                      <a:pt x="534825" y="465265"/>
                      <a:pt x="534825" y="482900"/>
                    </a:cubicBezTo>
                    <a:cubicBezTo>
                      <a:pt x="534825" y="500518"/>
                      <a:pt x="554742" y="495148"/>
                      <a:pt x="559339" y="508186"/>
                    </a:cubicBezTo>
                    <a:cubicBezTo>
                      <a:pt x="563954" y="521206"/>
                      <a:pt x="535614" y="512766"/>
                      <a:pt x="515680" y="512766"/>
                    </a:cubicBezTo>
                    <a:cubicBezTo>
                      <a:pt x="495781" y="512766"/>
                      <a:pt x="494237" y="501273"/>
                      <a:pt x="474320" y="501273"/>
                    </a:cubicBezTo>
                    <a:cubicBezTo>
                      <a:pt x="454403" y="501273"/>
                      <a:pt x="468196" y="520418"/>
                      <a:pt x="458246" y="528086"/>
                    </a:cubicBezTo>
                    <a:cubicBezTo>
                      <a:pt x="448279" y="535754"/>
                      <a:pt x="435259" y="521206"/>
                      <a:pt x="420728" y="517381"/>
                    </a:cubicBezTo>
                    <a:cubicBezTo>
                      <a:pt x="406164" y="513538"/>
                      <a:pt x="390073" y="522733"/>
                      <a:pt x="359434" y="534210"/>
                    </a:cubicBezTo>
                    <a:cubicBezTo>
                      <a:pt x="328796" y="545704"/>
                      <a:pt x="340273" y="538824"/>
                      <a:pt x="318829" y="517381"/>
                    </a:cubicBezTo>
                    <a:cubicBezTo>
                      <a:pt x="297402" y="495937"/>
                      <a:pt x="278996" y="457614"/>
                      <a:pt x="265220" y="459141"/>
                    </a:cubicBezTo>
                    <a:cubicBezTo>
                      <a:pt x="251445" y="460684"/>
                      <a:pt x="205487" y="487497"/>
                      <a:pt x="188624" y="495148"/>
                    </a:cubicBezTo>
                    <a:cubicBezTo>
                      <a:pt x="171778" y="502817"/>
                      <a:pt x="113571" y="507397"/>
                      <a:pt x="82933" y="516592"/>
                    </a:cubicBezTo>
                    <a:cubicBezTo>
                      <a:pt x="52294" y="525787"/>
                      <a:pt x="11706" y="522733"/>
                      <a:pt x="5582" y="531911"/>
                    </a:cubicBezTo>
                    <a:cubicBezTo>
                      <a:pt x="-560" y="541106"/>
                      <a:pt x="984" y="542650"/>
                      <a:pt x="3266" y="555671"/>
                    </a:cubicBezTo>
                    <a:cubicBezTo>
                      <a:pt x="5582" y="568674"/>
                      <a:pt x="18585" y="557969"/>
                      <a:pt x="30079" y="552600"/>
                    </a:cubicBezTo>
                    <a:cubicBezTo>
                      <a:pt x="41589" y="547231"/>
                      <a:pt x="72211" y="546476"/>
                      <a:pt x="79862" y="553388"/>
                    </a:cubicBezTo>
                    <a:cubicBezTo>
                      <a:pt x="87513" y="560268"/>
                      <a:pt x="79107" y="561795"/>
                      <a:pt x="63033" y="567919"/>
                    </a:cubicBezTo>
                    <a:cubicBezTo>
                      <a:pt x="46925" y="574043"/>
                      <a:pt x="31623" y="577886"/>
                      <a:pt x="27025" y="590151"/>
                    </a:cubicBezTo>
                    <a:cubicBezTo>
                      <a:pt x="22411" y="602400"/>
                      <a:pt x="34676" y="599330"/>
                      <a:pt x="53049" y="597031"/>
                    </a:cubicBezTo>
                    <a:cubicBezTo>
                      <a:pt x="71456" y="594732"/>
                      <a:pt x="71456" y="603172"/>
                      <a:pt x="68369" y="615420"/>
                    </a:cubicBezTo>
                    <a:cubicBezTo>
                      <a:pt x="65315" y="627669"/>
                      <a:pt x="50768" y="620018"/>
                      <a:pt x="31623" y="630740"/>
                    </a:cubicBezTo>
                    <a:cubicBezTo>
                      <a:pt x="12461" y="641461"/>
                      <a:pt x="49224" y="653727"/>
                      <a:pt x="62999" y="671345"/>
                    </a:cubicBezTo>
                    <a:cubicBezTo>
                      <a:pt x="76792" y="688980"/>
                      <a:pt x="95953" y="657553"/>
                      <a:pt x="109746" y="653727"/>
                    </a:cubicBezTo>
                    <a:cubicBezTo>
                      <a:pt x="123521" y="649901"/>
                      <a:pt x="202819" y="675171"/>
                      <a:pt x="220051" y="687033"/>
                    </a:cubicBezTo>
                    <a:cubicBezTo>
                      <a:pt x="237249" y="698930"/>
                      <a:pt x="249146" y="736079"/>
                      <a:pt x="263307" y="744485"/>
                    </a:cubicBezTo>
                    <a:cubicBezTo>
                      <a:pt x="277486" y="752925"/>
                      <a:pt x="264079" y="723427"/>
                      <a:pt x="263307" y="718461"/>
                    </a:cubicBezTo>
                    <a:cubicBezTo>
                      <a:pt x="262552" y="713494"/>
                      <a:pt x="268677" y="703141"/>
                      <a:pt x="282855" y="698141"/>
                    </a:cubicBezTo>
                    <a:cubicBezTo>
                      <a:pt x="297016" y="693174"/>
                      <a:pt x="309265" y="708494"/>
                      <a:pt x="320373" y="719970"/>
                    </a:cubicBezTo>
                    <a:cubicBezTo>
                      <a:pt x="331480" y="731464"/>
                      <a:pt x="353679" y="729568"/>
                      <a:pt x="372069" y="745642"/>
                    </a:cubicBezTo>
                    <a:cubicBezTo>
                      <a:pt x="390459" y="761717"/>
                      <a:pt x="365374" y="769200"/>
                      <a:pt x="372270" y="773798"/>
                    </a:cubicBezTo>
                    <a:cubicBezTo>
                      <a:pt x="379183" y="778395"/>
                      <a:pt x="427809" y="769586"/>
                      <a:pt x="443128" y="768831"/>
                    </a:cubicBezTo>
                    <a:cubicBezTo>
                      <a:pt x="458447" y="768043"/>
                      <a:pt x="483716" y="792187"/>
                      <a:pt x="480260" y="802137"/>
                    </a:cubicBezTo>
                    <a:cubicBezTo>
                      <a:pt x="476803" y="812088"/>
                      <a:pt x="448866" y="797171"/>
                      <a:pt x="436618" y="795241"/>
                    </a:cubicBezTo>
                    <a:cubicBezTo>
                      <a:pt x="424352" y="793328"/>
                      <a:pt x="420896" y="804822"/>
                      <a:pt x="422053" y="812876"/>
                    </a:cubicBezTo>
                    <a:cubicBezTo>
                      <a:pt x="423195" y="820913"/>
                      <a:pt x="452306" y="823212"/>
                      <a:pt x="458447" y="827809"/>
                    </a:cubicBezTo>
                    <a:cubicBezTo>
                      <a:pt x="464572" y="832407"/>
                      <a:pt x="451165" y="847340"/>
                      <a:pt x="445041" y="855008"/>
                    </a:cubicBezTo>
                    <a:cubicBezTo>
                      <a:pt x="438916" y="862659"/>
                      <a:pt x="414402" y="838145"/>
                      <a:pt x="407120" y="841602"/>
                    </a:cubicBezTo>
                    <a:cubicBezTo>
                      <a:pt x="399838" y="845025"/>
                      <a:pt x="425493" y="867626"/>
                      <a:pt x="431248" y="879522"/>
                    </a:cubicBezTo>
                    <a:cubicBezTo>
                      <a:pt x="436987" y="891385"/>
                      <a:pt x="475478" y="921839"/>
                      <a:pt x="479690" y="932561"/>
                    </a:cubicBezTo>
                    <a:cubicBezTo>
                      <a:pt x="483884" y="943283"/>
                      <a:pt x="503818" y="944809"/>
                      <a:pt x="531386" y="955162"/>
                    </a:cubicBezTo>
                    <a:cubicBezTo>
                      <a:pt x="558970" y="965498"/>
                      <a:pt x="582327" y="967041"/>
                      <a:pt x="591522" y="974693"/>
                    </a:cubicBezTo>
                    <a:cubicBezTo>
                      <a:pt x="600700" y="982361"/>
                      <a:pt x="586538" y="995767"/>
                      <a:pt x="577729" y="1009174"/>
                    </a:cubicBezTo>
                    <a:cubicBezTo>
                      <a:pt x="568920" y="1022563"/>
                      <a:pt x="575816" y="1030617"/>
                      <a:pt x="580028" y="1049762"/>
                    </a:cubicBezTo>
                    <a:cubicBezTo>
                      <a:pt x="584239" y="1068907"/>
                      <a:pt x="594005" y="1063739"/>
                      <a:pt x="593233" y="1080233"/>
                    </a:cubicBezTo>
                    <a:cubicBezTo>
                      <a:pt x="592478" y="1096710"/>
                      <a:pt x="578686" y="1087112"/>
                      <a:pt x="574860" y="1096676"/>
                    </a:cubicBezTo>
                    <a:cubicBezTo>
                      <a:pt x="571018" y="1106257"/>
                      <a:pt x="619291" y="1128858"/>
                      <a:pt x="626942" y="1138053"/>
                    </a:cubicBezTo>
                    <a:cubicBezTo>
                      <a:pt x="634610" y="1147248"/>
                      <a:pt x="655668" y="1161796"/>
                      <a:pt x="663705" y="1174816"/>
                    </a:cubicBezTo>
                    <a:cubicBezTo>
                      <a:pt x="671742" y="1187854"/>
                      <a:pt x="670232" y="1194749"/>
                      <a:pt x="674443" y="1203928"/>
                    </a:cubicBezTo>
                    <a:cubicBezTo>
                      <a:pt x="678655" y="1213123"/>
                      <a:pt x="689763" y="1215824"/>
                      <a:pt x="691676" y="1227687"/>
                    </a:cubicBezTo>
                    <a:cubicBezTo>
                      <a:pt x="693588" y="1239550"/>
                      <a:pt x="678269" y="1249130"/>
                      <a:pt x="673286" y="1252201"/>
                    </a:cubicBezTo>
                    <a:cubicBezTo>
                      <a:pt x="668319" y="1255255"/>
                      <a:pt x="658336" y="1223073"/>
                      <a:pt x="653369" y="1204700"/>
                    </a:cubicBezTo>
                    <a:cubicBezTo>
                      <a:pt x="648386" y="1186310"/>
                      <a:pt x="637681" y="1174816"/>
                      <a:pt x="630013" y="1164866"/>
                    </a:cubicBezTo>
                    <a:cubicBezTo>
                      <a:pt x="622361" y="1154916"/>
                      <a:pt x="595347" y="1135956"/>
                      <a:pt x="588837" y="1140923"/>
                    </a:cubicBezTo>
                    <a:cubicBezTo>
                      <a:pt x="582327" y="1145889"/>
                      <a:pt x="586941" y="1161997"/>
                      <a:pt x="591119" y="1182300"/>
                    </a:cubicBezTo>
                    <a:cubicBezTo>
                      <a:pt x="595347" y="1202586"/>
                      <a:pt x="596891" y="1246630"/>
                      <a:pt x="599190" y="1270389"/>
                    </a:cubicBezTo>
                    <a:cubicBezTo>
                      <a:pt x="601472" y="1294132"/>
                      <a:pt x="591706" y="1297387"/>
                      <a:pt x="591706" y="1312706"/>
                    </a:cubicBezTo>
                    <a:cubicBezTo>
                      <a:pt x="591706" y="1328042"/>
                      <a:pt x="580212" y="1324972"/>
                      <a:pt x="561068" y="1338764"/>
                    </a:cubicBezTo>
                    <a:cubicBezTo>
                      <a:pt x="541940" y="1352556"/>
                      <a:pt x="557242" y="1350241"/>
                      <a:pt x="550363" y="1408464"/>
                    </a:cubicBezTo>
                    <a:cubicBezTo>
                      <a:pt x="543450" y="1466687"/>
                      <a:pt x="528919" y="1476637"/>
                      <a:pt x="524305" y="1516487"/>
                    </a:cubicBezTo>
                    <a:cubicBezTo>
                      <a:pt x="519724" y="1556321"/>
                      <a:pt x="508986" y="1536387"/>
                      <a:pt x="500563" y="1547881"/>
                    </a:cubicBezTo>
                    <a:cubicBezTo>
                      <a:pt x="497458" y="1552126"/>
                      <a:pt x="492324" y="1554089"/>
                      <a:pt x="486049" y="1555079"/>
                    </a:cubicBezTo>
                    <a:lnTo>
                      <a:pt x="486183" y="1555297"/>
                    </a:lnTo>
                    <a:cubicBezTo>
                      <a:pt x="491300" y="1564307"/>
                      <a:pt x="496368" y="1571237"/>
                      <a:pt x="499539" y="1571438"/>
                    </a:cubicBezTo>
                    <a:cubicBezTo>
                      <a:pt x="503113" y="1571673"/>
                      <a:pt x="508298" y="1571456"/>
                      <a:pt x="513852" y="1571220"/>
                    </a:cubicBezTo>
                    <a:cubicBezTo>
                      <a:pt x="518617" y="1571019"/>
                      <a:pt x="523667" y="1570801"/>
                      <a:pt x="527761" y="1570801"/>
                    </a:cubicBezTo>
                    <a:lnTo>
                      <a:pt x="527761" y="1570835"/>
                    </a:lnTo>
                    <a:cubicBezTo>
                      <a:pt x="543198" y="1570835"/>
                      <a:pt x="556487" y="1573469"/>
                      <a:pt x="556487" y="1585785"/>
                    </a:cubicBezTo>
                    <a:cubicBezTo>
                      <a:pt x="556487" y="1589711"/>
                      <a:pt x="555162" y="1595063"/>
                      <a:pt x="553702" y="1601037"/>
                    </a:cubicBezTo>
                    <a:lnTo>
                      <a:pt x="553702" y="1601087"/>
                    </a:lnTo>
                    <a:cubicBezTo>
                      <a:pt x="552225" y="1607127"/>
                      <a:pt x="550530" y="1613990"/>
                      <a:pt x="550279" y="1619376"/>
                    </a:cubicBezTo>
                    <a:cubicBezTo>
                      <a:pt x="550094" y="1623051"/>
                      <a:pt x="550648" y="1625920"/>
                      <a:pt x="553014" y="1626021"/>
                    </a:cubicBezTo>
                    <a:cubicBezTo>
                      <a:pt x="565380" y="1626608"/>
                      <a:pt x="597059" y="1630064"/>
                      <a:pt x="621825" y="1635048"/>
                    </a:cubicBezTo>
                    <a:cubicBezTo>
                      <a:pt x="639375" y="1638605"/>
                      <a:pt x="654124" y="1643353"/>
                      <a:pt x="658419" y="1649276"/>
                    </a:cubicBezTo>
                    <a:cubicBezTo>
                      <a:pt x="660735" y="1652464"/>
                      <a:pt x="662648" y="1656022"/>
                      <a:pt x="664561" y="1659579"/>
                    </a:cubicBezTo>
                    <a:cubicBezTo>
                      <a:pt x="668252" y="1666441"/>
                      <a:pt x="671977" y="1673321"/>
                      <a:pt x="677564" y="1672935"/>
                    </a:cubicBezTo>
                    <a:lnTo>
                      <a:pt x="677598" y="1672935"/>
                    </a:lnTo>
                    <a:cubicBezTo>
                      <a:pt x="679410" y="1672817"/>
                      <a:pt x="683353" y="1672482"/>
                      <a:pt x="688001" y="1672062"/>
                    </a:cubicBezTo>
                    <a:cubicBezTo>
                      <a:pt x="709193" y="1670233"/>
                      <a:pt x="745754" y="1667029"/>
                      <a:pt x="754446" y="1673505"/>
                    </a:cubicBezTo>
                    <a:lnTo>
                      <a:pt x="754462" y="1673472"/>
                    </a:lnTo>
                    <a:cubicBezTo>
                      <a:pt x="755989" y="1674613"/>
                      <a:pt x="757533" y="1676006"/>
                      <a:pt x="759328" y="1677599"/>
                    </a:cubicBezTo>
                    <a:cubicBezTo>
                      <a:pt x="766845" y="1684294"/>
                      <a:pt x="779312" y="1695385"/>
                      <a:pt x="800118" y="1694010"/>
                    </a:cubicBezTo>
                    <a:cubicBezTo>
                      <a:pt x="810270" y="1693321"/>
                      <a:pt x="820052" y="1693909"/>
                      <a:pt x="828861" y="1694429"/>
                    </a:cubicBezTo>
                    <a:cubicBezTo>
                      <a:pt x="842804" y="1695234"/>
                      <a:pt x="853845" y="1695872"/>
                      <a:pt x="856009" y="1691526"/>
                    </a:cubicBezTo>
                    <a:lnTo>
                      <a:pt x="856026" y="1691526"/>
                    </a:lnTo>
                    <a:cubicBezTo>
                      <a:pt x="857368" y="1688841"/>
                      <a:pt x="858190" y="1683741"/>
                      <a:pt x="859046" y="1678489"/>
                    </a:cubicBezTo>
                    <a:cubicBezTo>
                      <a:pt x="860154" y="1671458"/>
                      <a:pt x="861328" y="1664109"/>
                      <a:pt x="864332" y="1658321"/>
                    </a:cubicBezTo>
                    <a:cubicBezTo>
                      <a:pt x="869634" y="1648068"/>
                      <a:pt x="878409" y="1643135"/>
                      <a:pt x="895071" y="1651760"/>
                    </a:cubicBezTo>
                    <a:cubicBezTo>
                      <a:pt x="905138" y="1656961"/>
                      <a:pt x="919719" y="1662381"/>
                      <a:pt x="934233" y="1667783"/>
                    </a:cubicBezTo>
                    <a:cubicBezTo>
                      <a:pt x="960492" y="1677532"/>
                      <a:pt x="986600" y="1687264"/>
                      <a:pt x="991483" y="1698657"/>
                    </a:cubicBezTo>
                    <a:cubicBezTo>
                      <a:pt x="991768" y="1699295"/>
                      <a:pt x="992725" y="1697315"/>
                      <a:pt x="995846" y="1695989"/>
                    </a:cubicBezTo>
                    <a:cubicBezTo>
                      <a:pt x="1005124" y="1692029"/>
                      <a:pt x="1019705" y="1685804"/>
                      <a:pt x="1043968" y="1686341"/>
                    </a:cubicBezTo>
                    <a:cubicBezTo>
                      <a:pt x="1077710" y="1687096"/>
                      <a:pt x="1095530" y="1705453"/>
                      <a:pt x="1109708" y="1720067"/>
                    </a:cubicBezTo>
                    <a:cubicBezTo>
                      <a:pt x="1114758" y="1725251"/>
                      <a:pt x="1119255" y="1729916"/>
                      <a:pt x="1123433" y="1732450"/>
                    </a:cubicBezTo>
                    <a:cubicBezTo>
                      <a:pt x="1130782" y="1736980"/>
                      <a:pt x="1143350" y="1741175"/>
                      <a:pt x="1156605" y="1744413"/>
                    </a:cubicBezTo>
                    <a:cubicBezTo>
                      <a:pt x="1171841" y="1748122"/>
                      <a:pt x="1187781" y="1750487"/>
                      <a:pt x="1197949" y="1750487"/>
                    </a:cubicBezTo>
                    <a:cubicBezTo>
                      <a:pt x="1208989" y="1750487"/>
                      <a:pt x="1250165" y="1741577"/>
                      <a:pt x="1282985" y="1734078"/>
                    </a:cubicBezTo>
                    <a:cubicBezTo>
                      <a:pt x="1279008" y="1730168"/>
                      <a:pt x="1274998" y="1726628"/>
                      <a:pt x="1271642" y="1723892"/>
                    </a:cubicBezTo>
                    <a:cubicBezTo>
                      <a:pt x="1259410" y="1713943"/>
                      <a:pt x="1266273" y="1703221"/>
                      <a:pt x="1257112" y="1684831"/>
                    </a:cubicBezTo>
                    <a:cubicBezTo>
                      <a:pt x="1247917" y="1666441"/>
                      <a:pt x="1235668" y="1657263"/>
                      <a:pt x="1247145" y="1644997"/>
                    </a:cubicBezTo>
                    <a:cubicBezTo>
                      <a:pt x="1258639" y="1632749"/>
                      <a:pt x="1261692" y="1602094"/>
                      <a:pt x="1266273" y="1594442"/>
                    </a:cubicBezTo>
                    <a:cubicBezTo>
                      <a:pt x="1270887" y="1586775"/>
                      <a:pt x="1330620" y="1561505"/>
                      <a:pt x="1361259" y="1553854"/>
                    </a:cubicBezTo>
                    <a:cubicBezTo>
                      <a:pt x="1391897" y="1546186"/>
                      <a:pt x="1409515" y="1514004"/>
                      <a:pt x="1424835" y="1523970"/>
                    </a:cubicBezTo>
                    <a:cubicBezTo>
                      <a:pt x="1440154" y="1533921"/>
                      <a:pt x="1445523" y="1536220"/>
                      <a:pt x="1473108" y="1536220"/>
                    </a:cubicBezTo>
                    <a:cubicBezTo>
                      <a:pt x="1500676" y="1536220"/>
                      <a:pt x="1491279" y="1516101"/>
                      <a:pt x="1511196" y="1516101"/>
                    </a:cubicBezTo>
                    <a:cubicBezTo>
                      <a:pt x="1531113" y="1516101"/>
                      <a:pt x="1518864" y="1537545"/>
                      <a:pt x="1538009" y="1545985"/>
                    </a:cubicBezTo>
                    <a:cubicBezTo>
                      <a:pt x="1557154" y="1554408"/>
                      <a:pt x="1547204" y="1526051"/>
                      <a:pt x="1555627" y="1519172"/>
                    </a:cubicBezTo>
                    <a:cubicBezTo>
                      <a:pt x="1564033" y="1512276"/>
                      <a:pt x="1564822" y="1530666"/>
                      <a:pt x="1567876" y="1552109"/>
                    </a:cubicBezTo>
                    <a:cubicBezTo>
                      <a:pt x="1570946" y="1573553"/>
                      <a:pt x="1584722" y="1560532"/>
                      <a:pt x="1599286" y="1560532"/>
                    </a:cubicBezTo>
                    <a:cubicBezTo>
                      <a:pt x="1613850" y="1560532"/>
                      <a:pt x="1612290" y="1568200"/>
                      <a:pt x="1614605" y="1588872"/>
                    </a:cubicBezTo>
                    <a:cubicBezTo>
                      <a:pt x="1616904" y="1609577"/>
                      <a:pt x="1642945" y="1589660"/>
                      <a:pt x="1665144" y="1589660"/>
                    </a:cubicBezTo>
                    <a:cubicBezTo>
                      <a:pt x="1687359" y="1589660"/>
                      <a:pt x="1687359" y="1601909"/>
                      <a:pt x="1700397" y="1617228"/>
                    </a:cubicBezTo>
                    <a:cubicBezTo>
                      <a:pt x="1713417" y="1632547"/>
                      <a:pt x="1750935" y="1609577"/>
                      <a:pt x="1778519" y="1609577"/>
                    </a:cubicBezTo>
                    <a:cubicBezTo>
                      <a:pt x="1806087" y="1609577"/>
                      <a:pt x="1803789" y="1585835"/>
                      <a:pt x="1819108" y="1575851"/>
                    </a:cubicBezTo>
                    <a:cubicBezTo>
                      <a:pt x="1834427" y="1565902"/>
                      <a:pt x="1851273" y="1546756"/>
                      <a:pt x="1863522" y="1530666"/>
                    </a:cubicBezTo>
                    <a:cubicBezTo>
                      <a:pt x="1875771" y="1514591"/>
                      <a:pt x="1881912" y="1523769"/>
                      <a:pt x="1894916" y="1523014"/>
                    </a:cubicBezTo>
                    <a:cubicBezTo>
                      <a:pt x="1907953" y="1522259"/>
                      <a:pt x="1913305" y="1506940"/>
                      <a:pt x="1921745" y="1502326"/>
                    </a:cubicBezTo>
                    <a:cubicBezTo>
                      <a:pt x="1923910" y="1501151"/>
                      <a:pt x="1933406" y="1497191"/>
                      <a:pt x="1946762" y="1491738"/>
                    </a:cubicBezTo>
                    <a:cubicBezTo>
                      <a:pt x="1950454" y="1478198"/>
                      <a:pt x="1955655" y="1463247"/>
                      <a:pt x="1962183" y="1455227"/>
                    </a:cubicBezTo>
                    <a:cubicBezTo>
                      <a:pt x="1967350" y="1448868"/>
                      <a:pt x="1972955" y="1440428"/>
                      <a:pt x="1977569" y="1432760"/>
                    </a:cubicBezTo>
                    <a:cubicBezTo>
                      <a:pt x="1982720" y="1424186"/>
                      <a:pt x="1986781" y="1418481"/>
                      <a:pt x="1986713" y="1418196"/>
                    </a:cubicBezTo>
                    <a:lnTo>
                      <a:pt x="1986697" y="1418196"/>
                    </a:lnTo>
                    <a:cubicBezTo>
                      <a:pt x="1986193" y="1415713"/>
                      <a:pt x="1951058" y="1405309"/>
                      <a:pt x="1920034" y="1392104"/>
                    </a:cubicBezTo>
                    <a:cubicBezTo>
                      <a:pt x="1898775" y="1383044"/>
                      <a:pt x="1879764" y="1374956"/>
                      <a:pt x="1874462" y="1372305"/>
                    </a:cubicBezTo>
                    <a:cubicBezTo>
                      <a:pt x="1864931" y="1367523"/>
                      <a:pt x="1861978" y="1359201"/>
                      <a:pt x="1862414" y="1349603"/>
                    </a:cubicBezTo>
                    <a:cubicBezTo>
                      <a:pt x="1862750" y="1341835"/>
                      <a:pt x="1865485" y="1333428"/>
                      <a:pt x="1868337" y="1325911"/>
                    </a:cubicBezTo>
                    <a:cubicBezTo>
                      <a:pt x="1870670" y="1319770"/>
                      <a:pt x="1873975" y="1315676"/>
                      <a:pt x="1877146" y="1311766"/>
                    </a:cubicBezTo>
                    <a:cubicBezTo>
                      <a:pt x="1881006" y="1307018"/>
                      <a:pt x="1884597" y="1302605"/>
                      <a:pt x="1883237" y="1293343"/>
                    </a:cubicBezTo>
                    <a:cubicBezTo>
                      <a:pt x="1881761" y="1283192"/>
                      <a:pt x="1862163" y="1258543"/>
                      <a:pt x="1847330" y="1239902"/>
                    </a:cubicBezTo>
                    <a:cubicBezTo>
                      <a:pt x="1837229" y="1227183"/>
                      <a:pt x="1829058" y="1216931"/>
                      <a:pt x="1828420" y="1212066"/>
                    </a:cubicBezTo>
                    <a:cubicBezTo>
                      <a:pt x="1827330" y="1203810"/>
                      <a:pt x="1838068" y="1197283"/>
                      <a:pt x="1852163" y="1192165"/>
                    </a:cubicBezTo>
                    <a:cubicBezTo>
                      <a:pt x="1863203" y="1188172"/>
                      <a:pt x="1876895" y="1184380"/>
                      <a:pt x="1886627" y="1181712"/>
                    </a:cubicBezTo>
                    <a:cubicBezTo>
                      <a:pt x="1898640" y="1178390"/>
                      <a:pt x="1898372" y="1162416"/>
                      <a:pt x="1898271" y="1155571"/>
                    </a:cubicBezTo>
                    <a:lnTo>
                      <a:pt x="1898271" y="1155537"/>
                    </a:lnTo>
                    <a:lnTo>
                      <a:pt x="1898238" y="1153725"/>
                    </a:lnTo>
                    <a:lnTo>
                      <a:pt x="1898221" y="1153624"/>
                    </a:lnTo>
                    <a:cubicBezTo>
                      <a:pt x="1898221" y="1152903"/>
                      <a:pt x="1889580" y="1142131"/>
                      <a:pt x="1880032" y="1130217"/>
                    </a:cubicBezTo>
                    <a:cubicBezTo>
                      <a:pt x="1867985" y="1115200"/>
                      <a:pt x="1854629" y="1098589"/>
                      <a:pt x="1851676" y="1089411"/>
                    </a:cubicBezTo>
                    <a:cubicBezTo>
                      <a:pt x="1847431" y="1076206"/>
                      <a:pt x="1862482" y="1061423"/>
                      <a:pt x="1874915" y="1049175"/>
                    </a:cubicBezTo>
                    <a:cubicBezTo>
                      <a:pt x="1880871" y="1043319"/>
                      <a:pt x="1886509" y="1040450"/>
                      <a:pt x="1886241" y="1039376"/>
                    </a:cubicBezTo>
                    <a:lnTo>
                      <a:pt x="1886241" y="1039359"/>
                    </a:lnTo>
                    <a:cubicBezTo>
                      <a:pt x="1885955" y="1038101"/>
                      <a:pt x="1880200" y="1033637"/>
                      <a:pt x="1873707" y="1028570"/>
                    </a:cubicBezTo>
                    <a:cubicBezTo>
                      <a:pt x="1865804" y="1022446"/>
                      <a:pt x="1856961" y="1015550"/>
                      <a:pt x="1851542" y="1007949"/>
                    </a:cubicBezTo>
                    <a:cubicBezTo>
                      <a:pt x="1845719" y="999794"/>
                      <a:pt x="1844461" y="990901"/>
                      <a:pt x="1843286" y="982260"/>
                    </a:cubicBezTo>
                    <a:cubicBezTo>
                      <a:pt x="1842347" y="975498"/>
                      <a:pt x="1841424" y="968938"/>
                      <a:pt x="1838018" y="964843"/>
                    </a:cubicBezTo>
                    <a:cubicBezTo>
                      <a:pt x="1835937" y="962326"/>
                      <a:pt x="1830618" y="961790"/>
                      <a:pt x="1824544" y="962226"/>
                    </a:cubicBezTo>
                    <a:cubicBezTo>
                      <a:pt x="1813940" y="963048"/>
                      <a:pt x="1802295" y="967109"/>
                      <a:pt x="1797144" y="970297"/>
                    </a:cubicBezTo>
                    <a:cubicBezTo>
                      <a:pt x="1790818" y="974206"/>
                      <a:pt x="1770700" y="985398"/>
                      <a:pt x="1756002" y="992009"/>
                    </a:cubicBezTo>
                    <a:cubicBezTo>
                      <a:pt x="1751472" y="994073"/>
                      <a:pt x="1747294" y="995734"/>
                      <a:pt x="1744005" y="996690"/>
                    </a:cubicBezTo>
                    <a:cubicBezTo>
                      <a:pt x="1737243" y="998636"/>
                      <a:pt x="1732159" y="997680"/>
                      <a:pt x="1729810" y="992629"/>
                    </a:cubicBezTo>
                    <a:lnTo>
                      <a:pt x="1729508" y="992009"/>
                    </a:lnTo>
                    <a:lnTo>
                      <a:pt x="1729407" y="991723"/>
                    </a:lnTo>
                    <a:lnTo>
                      <a:pt x="1729357" y="991472"/>
                    </a:lnTo>
                    <a:lnTo>
                      <a:pt x="1729206" y="991103"/>
                    </a:lnTo>
                    <a:lnTo>
                      <a:pt x="1729105" y="990398"/>
                    </a:lnTo>
                    <a:cubicBezTo>
                      <a:pt x="1728652" y="987680"/>
                      <a:pt x="1728786" y="984056"/>
                      <a:pt x="1728954" y="979794"/>
                    </a:cubicBezTo>
                    <a:cubicBezTo>
                      <a:pt x="1729206" y="973116"/>
                      <a:pt x="1729558" y="964457"/>
                      <a:pt x="1727528" y="958635"/>
                    </a:cubicBezTo>
                    <a:cubicBezTo>
                      <a:pt x="1723501" y="947108"/>
                      <a:pt x="1754257" y="913869"/>
                      <a:pt x="1776288" y="890093"/>
                    </a:cubicBezTo>
                    <a:cubicBezTo>
                      <a:pt x="1786456" y="879103"/>
                      <a:pt x="1794527" y="870361"/>
                      <a:pt x="1794694" y="869841"/>
                    </a:cubicBezTo>
                    <a:cubicBezTo>
                      <a:pt x="1795114" y="868482"/>
                      <a:pt x="1795466" y="865612"/>
                      <a:pt x="1795852" y="862307"/>
                    </a:cubicBezTo>
                    <a:cubicBezTo>
                      <a:pt x="1796758" y="854706"/>
                      <a:pt x="1797950" y="844974"/>
                      <a:pt x="1802346" y="836132"/>
                    </a:cubicBezTo>
                    <a:cubicBezTo>
                      <a:pt x="1805987" y="828867"/>
                      <a:pt x="1820920" y="819403"/>
                      <a:pt x="1836122" y="809755"/>
                    </a:cubicBezTo>
                    <a:cubicBezTo>
                      <a:pt x="1850955" y="800342"/>
                      <a:pt x="1866140" y="790711"/>
                      <a:pt x="1866140" y="789268"/>
                    </a:cubicBezTo>
                    <a:cubicBezTo>
                      <a:pt x="1866140" y="782338"/>
                      <a:pt x="1867834" y="770308"/>
                      <a:pt x="1872348" y="760442"/>
                    </a:cubicBezTo>
                    <a:cubicBezTo>
                      <a:pt x="1875888" y="752673"/>
                      <a:pt x="1881224" y="746045"/>
                      <a:pt x="1888942" y="743294"/>
                    </a:cubicBezTo>
                    <a:cubicBezTo>
                      <a:pt x="1897315" y="740273"/>
                      <a:pt x="1905671" y="742841"/>
                      <a:pt x="1914866" y="745659"/>
                    </a:cubicBezTo>
                    <a:cubicBezTo>
                      <a:pt x="1923389" y="748277"/>
                      <a:pt x="1932903" y="751196"/>
                      <a:pt x="1941595" y="748075"/>
                    </a:cubicBezTo>
                    <a:cubicBezTo>
                      <a:pt x="1951645" y="744468"/>
                      <a:pt x="1960656" y="738679"/>
                      <a:pt x="1968592" y="733595"/>
                    </a:cubicBezTo>
                    <a:cubicBezTo>
                      <a:pt x="1971176" y="731917"/>
                      <a:pt x="1973676" y="730323"/>
                      <a:pt x="1976109" y="728847"/>
                    </a:cubicBezTo>
                    <a:cubicBezTo>
                      <a:pt x="1973156" y="718880"/>
                      <a:pt x="1966075" y="694869"/>
                      <a:pt x="1963088" y="684030"/>
                    </a:cubicBezTo>
                    <a:cubicBezTo>
                      <a:pt x="1960924" y="676161"/>
                      <a:pt x="1961998" y="661479"/>
                      <a:pt x="1964683" y="647133"/>
                    </a:cubicBezTo>
                    <a:cubicBezTo>
                      <a:pt x="1967535" y="631813"/>
                      <a:pt x="1972250" y="616259"/>
                      <a:pt x="1976747" y="609498"/>
                    </a:cubicBezTo>
                    <a:lnTo>
                      <a:pt x="1976764" y="609514"/>
                    </a:lnTo>
                    <a:cubicBezTo>
                      <a:pt x="1980287" y="604195"/>
                      <a:pt x="1985321" y="592232"/>
                      <a:pt x="1989935" y="578960"/>
                    </a:cubicBezTo>
                    <a:cubicBezTo>
                      <a:pt x="1994516" y="565704"/>
                      <a:pt x="1998643" y="551224"/>
                      <a:pt x="2000472" y="540653"/>
                    </a:cubicBezTo>
                    <a:cubicBezTo>
                      <a:pt x="2004432" y="517968"/>
                      <a:pt x="2045239" y="470014"/>
                      <a:pt x="2059215" y="453604"/>
                    </a:cubicBezTo>
                    <a:lnTo>
                      <a:pt x="2059199" y="453570"/>
                    </a:lnTo>
                    <a:lnTo>
                      <a:pt x="2061548" y="450818"/>
                    </a:lnTo>
                    <a:cubicBezTo>
                      <a:pt x="2064853" y="446926"/>
                      <a:pt x="2065726" y="443821"/>
                      <a:pt x="2064887" y="441255"/>
                    </a:cubicBezTo>
                    <a:close/>
                  </a:path>
                </a:pathLst>
              </a:custGeom>
              <a:solidFill>
                <a:srgbClr val="F2F2F0"/>
              </a:solidFill>
              <a:ln w="9525" cap="flat">
                <a:noFill/>
                <a:prstDash val="solid"/>
                <a:miter/>
              </a:ln>
            </p:spPr>
            <p:txBody>
              <a:bodyPr rtlCol="0" anchor="ctr"/>
              <a:lstStyle/>
              <a:p>
                <a:endParaRPr lang="de-DE" dirty="0"/>
              </a:p>
            </p:txBody>
          </p:sp>
          <p:sp>
            <p:nvSpPr>
              <p:cNvPr id="68" name="Freihandform: Form 4">
                <a:extLst>
                  <a:ext uri="{FF2B5EF4-FFF2-40B4-BE49-F238E27FC236}">
                    <a16:creationId xmlns:a16="http://schemas.microsoft.com/office/drawing/2014/main" id="{69537FC4-8202-C442-906A-C50670C4E9BE}"/>
                  </a:ext>
                </a:extLst>
              </p:cNvPr>
              <p:cNvSpPr/>
              <p:nvPr/>
            </p:nvSpPr>
            <p:spPr>
              <a:xfrm>
                <a:off x="5623789" y="5356073"/>
                <a:ext cx="95640" cy="53693"/>
              </a:xfrm>
              <a:custGeom>
                <a:avLst/>
                <a:gdLst>
                  <a:gd name="connsiteX0" fmla="*/ 50947 w 95640"/>
                  <a:gd name="connsiteY0" fmla="*/ 1285 h 53692"/>
                  <a:gd name="connsiteX1" fmla="*/ 9134 w 95640"/>
                  <a:gd name="connsiteY1" fmla="*/ 9725 h 53692"/>
                  <a:gd name="connsiteX2" fmla="*/ 1264 w 95640"/>
                  <a:gd name="connsiteY2" fmla="*/ 12880 h 53692"/>
                  <a:gd name="connsiteX3" fmla="*/ 5224 w 95640"/>
                  <a:gd name="connsiteY3" fmla="*/ 53316 h 53692"/>
                  <a:gd name="connsiteX4" fmla="*/ 37943 w 95640"/>
                  <a:gd name="connsiteY4" fmla="*/ 50146 h 53692"/>
                  <a:gd name="connsiteX5" fmla="*/ 73078 w 95640"/>
                  <a:gd name="connsiteY5" fmla="*/ 40666 h 53692"/>
                  <a:gd name="connsiteX6" fmla="*/ 95344 w 95640"/>
                  <a:gd name="connsiteY6" fmla="*/ 19910 h 53692"/>
                  <a:gd name="connsiteX7" fmla="*/ 50947 w 95640"/>
                  <a:gd name="connsiteY7" fmla="*/ 1285 h 5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640" h="53692">
                    <a:moveTo>
                      <a:pt x="50947" y="1285"/>
                    </a:moveTo>
                    <a:cubicBezTo>
                      <a:pt x="29973" y="832"/>
                      <a:pt x="17238" y="6252"/>
                      <a:pt x="9134" y="9725"/>
                    </a:cubicBezTo>
                    <a:cubicBezTo>
                      <a:pt x="6180" y="10983"/>
                      <a:pt x="3580" y="12108"/>
                      <a:pt x="1264" y="12880"/>
                    </a:cubicBezTo>
                    <a:cubicBezTo>
                      <a:pt x="1214" y="26202"/>
                      <a:pt x="1415" y="52277"/>
                      <a:pt x="5224" y="53316"/>
                    </a:cubicBezTo>
                    <a:cubicBezTo>
                      <a:pt x="9318" y="54441"/>
                      <a:pt x="23345" y="52797"/>
                      <a:pt x="37943" y="50146"/>
                    </a:cubicBezTo>
                    <a:cubicBezTo>
                      <a:pt x="52977" y="47410"/>
                      <a:pt x="68011" y="43619"/>
                      <a:pt x="73078" y="40666"/>
                    </a:cubicBezTo>
                    <a:cubicBezTo>
                      <a:pt x="79790" y="36756"/>
                      <a:pt x="89421" y="26588"/>
                      <a:pt x="95344" y="19910"/>
                    </a:cubicBezTo>
                    <a:cubicBezTo>
                      <a:pt x="84673" y="10363"/>
                      <a:pt x="71048" y="1738"/>
                      <a:pt x="50947" y="1285"/>
                    </a:cubicBezTo>
                    <a:close/>
                  </a:path>
                </a:pathLst>
              </a:custGeom>
              <a:solidFill>
                <a:srgbClr val="F2F2F0"/>
              </a:solidFill>
              <a:ln w="9525" cap="flat">
                <a:noFill/>
                <a:prstDash val="solid"/>
                <a:miter/>
              </a:ln>
            </p:spPr>
            <p:txBody>
              <a:bodyPr rtlCol="0" anchor="ctr"/>
              <a:lstStyle/>
              <a:p>
                <a:endParaRPr lang="de-DE" dirty="0"/>
              </a:p>
            </p:txBody>
          </p:sp>
          <p:sp>
            <p:nvSpPr>
              <p:cNvPr id="69" name="Freihandform: Form 5">
                <a:extLst>
                  <a:ext uri="{FF2B5EF4-FFF2-40B4-BE49-F238E27FC236}">
                    <a16:creationId xmlns:a16="http://schemas.microsoft.com/office/drawing/2014/main" id="{A615281A-93C7-764C-B80E-06DBB182467A}"/>
                  </a:ext>
                </a:extLst>
              </p:cNvPr>
              <p:cNvSpPr/>
              <p:nvPr/>
            </p:nvSpPr>
            <p:spPr>
              <a:xfrm>
                <a:off x="6323587" y="3851290"/>
                <a:ext cx="105708" cy="135910"/>
              </a:xfrm>
              <a:custGeom>
                <a:avLst/>
                <a:gdLst>
                  <a:gd name="connsiteX0" fmla="*/ 101439 w 105707"/>
                  <a:gd name="connsiteY0" fmla="*/ 73643 h 135910"/>
                  <a:gd name="connsiteX1" fmla="*/ 81724 w 105707"/>
                  <a:gd name="connsiteY1" fmla="*/ 62317 h 135910"/>
                  <a:gd name="connsiteX2" fmla="*/ 52243 w 105707"/>
                  <a:gd name="connsiteY2" fmla="*/ 33642 h 135910"/>
                  <a:gd name="connsiteX3" fmla="*/ 52243 w 105707"/>
                  <a:gd name="connsiteY3" fmla="*/ 33608 h 135910"/>
                  <a:gd name="connsiteX4" fmla="*/ 44088 w 105707"/>
                  <a:gd name="connsiteY4" fmla="*/ 1258 h 135910"/>
                  <a:gd name="connsiteX5" fmla="*/ 42461 w 105707"/>
                  <a:gd name="connsiteY5" fmla="*/ 1561 h 135910"/>
                  <a:gd name="connsiteX6" fmla="*/ 42461 w 105707"/>
                  <a:gd name="connsiteY6" fmla="*/ 1578 h 135910"/>
                  <a:gd name="connsiteX7" fmla="*/ 23702 w 105707"/>
                  <a:gd name="connsiteY7" fmla="*/ 6309 h 135910"/>
                  <a:gd name="connsiteX8" fmla="*/ 21118 w 105707"/>
                  <a:gd name="connsiteY8" fmla="*/ 9715 h 135910"/>
                  <a:gd name="connsiteX9" fmla="*/ 3231 w 105707"/>
                  <a:gd name="connsiteY9" fmla="*/ 58794 h 135910"/>
                  <a:gd name="connsiteX10" fmla="*/ 13517 w 105707"/>
                  <a:gd name="connsiteY10" fmla="*/ 76026 h 135910"/>
                  <a:gd name="connsiteX11" fmla="*/ 21151 w 105707"/>
                  <a:gd name="connsiteY11" fmla="*/ 94315 h 135910"/>
                  <a:gd name="connsiteX12" fmla="*/ 23383 w 105707"/>
                  <a:gd name="connsiteY12" fmla="*/ 124500 h 135910"/>
                  <a:gd name="connsiteX13" fmla="*/ 37091 w 105707"/>
                  <a:gd name="connsiteY13" fmla="*/ 125843 h 135910"/>
                  <a:gd name="connsiteX14" fmla="*/ 72713 w 105707"/>
                  <a:gd name="connsiteY14" fmla="*/ 134702 h 135910"/>
                  <a:gd name="connsiteX15" fmla="*/ 79710 w 105707"/>
                  <a:gd name="connsiteY15" fmla="*/ 128829 h 135910"/>
                  <a:gd name="connsiteX16" fmla="*/ 96019 w 105707"/>
                  <a:gd name="connsiteY16" fmla="*/ 108678 h 135910"/>
                  <a:gd name="connsiteX17" fmla="*/ 102697 w 105707"/>
                  <a:gd name="connsiteY17" fmla="*/ 90187 h 135910"/>
                  <a:gd name="connsiteX18" fmla="*/ 101439 w 105707"/>
                  <a:gd name="connsiteY18" fmla="*/ 73643 h 13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707" h="135910">
                    <a:moveTo>
                      <a:pt x="101439" y="73643"/>
                    </a:moveTo>
                    <a:cubicBezTo>
                      <a:pt x="95348" y="68207"/>
                      <a:pt x="88284" y="65153"/>
                      <a:pt x="81724" y="62317"/>
                    </a:cubicBezTo>
                    <a:cubicBezTo>
                      <a:pt x="68770" y="56747"/>
                      <a:pt x="57310" y="51814"/>
                      <a:pt x="52243" y="33642"/>
                    </a:cubicBezTo>
                    <a:lnTo>
                      <a:pt x="52243" y="33608"/>
                    </a:lnTo>
                    <a:cubicBezTo>
                      <a:pt x="48300" y="19497"/>
                      <a:pt x="45649" y="8256"/>
                      <a:pt x="44088" y="1258"/>
                    </a:cubicBezTo>
                    <a:lnTo>
                      <a:pt x="42461" y="1561"/>
                    </a:lnTo>
                    <a:lnTo>
                      <a:pt x="42461" y="1578"/>
                    </a:lnTo>
                    <a:cubicBezTo>
                      <a:pt x="33652" y="3222"/>
                      <a:pt x="24725" y="4900"/>
                      <a:pt x="23702" y="6309"/>
                    </a:cubicBezTo>
                    <a:cubicBezTo>
                      <a:pt x="22880" y="7450"/>
                      <a:pt x="22091" y="8490"/>
                      <a:pt x="21118" y="9715"/>
                    </a:cubicBezTo>
                    <a:cubicBezTo>
                      <a:pt x="13835" y="19011"/>
                      <a:pt x="-4806" y="42736"/>
                      <a:pt x="3231" y="58794"/>
                    </a:cubicBezTo>
                    <a:cubicBezTo>
                      <a:pt x="7963" y="68257"/>
                      <a:pt x="11185" y="72771"/>
                      <a:pt x="13517" y="76026"/>
                    </a:cubicBezTo>
                    <a:cubicBezTo>
                      <a:pt x="17309" y="81311"/>
                      <a:pt x="19239" y="84046"/>
                      <a:pt x="21151" y="94315"/>
                    </a:cubicBezTo>
                    <a:cubicBezTo>
                      <a:pt x="23047" y="104382"/>
                      <a:pt x="23400" y="116514"/>
                      <a:pt x="23383" y="124500"/>
                    </a:cubicBezTo>
                    <a:cubicBezTo>
                      <a:pt x="28752" y="124601"/>
                      <a:pt x="33434" y="125020"/>
                      <a:pt x="37091" y="125843"/>
                    </a:cubicBezTo>
                    <a:cubicBezTo>
                      <a:pt x="44038" y="127437"/>
                      <a:pt x="57730" y="130574"/>
                      <a:pt x="72713" y="134702"/>
                    </a:cubicBezTo>
                    <a:cubicBezTo>
                      <a:pt x="74928" y="132722"/>
                      <a:pt x="77311" y="130792"/>
                      <a:pt x="79710" y="128829"/>
                    </a:cubicBezTo>
                    <a:cubicBezTo>
                      <a:pt x="87395" y="122571"/>
                      <a:pt x="95600" y="115910"/>
                      <a:pt x="96019" y="108678"/>
                    </a:cubicBezTo>
                    <a:cubicBezTo>
                      <a:pt x="96455" y="101110"/>
                      <a:pt x="99677" y="95473"/>
                      <a:pt x="102697" y="90187"/>
                    </a:cubicBezTo>
                    <a:cubicBezTo>
                      <a:pt x="105785" y="84818"/>
                      <a:pt x="108537" y="80003"/>
                      <a:pt x="101439" y="73643"/>
                    </a:cubicBezTo>
                    <a:close/>
                  </a:path>
                </a:pathLst>
              </a:custGeom>
              <a:solidFill>
                <a:srgbClr val="F2F2F0"/>
              </a:solidFill>
              <a:ln w="9525" cap="flat">
                <a:noFill/>
                <a:prstDash val="solid"/>
                <a:miter/>
              </a:ln>
            </p:spPr>
            <p:txBody>
              <a:bodyPr rtlCol="0" anchor="ctr"/>
              <a:lstStyle/>
              <a:p>
                <a:endParaRPr lang="de-DE" dirty="0"/>
              </a:p>
            </p:txBody>
          </p:sp>
          <p:sp>
            <p:nvSpPr>
              <p:cNvPr id="70" name="Freihandform: Form 7">
                <a:extLst>
                  <a:ext uri="{FF2B5EF4-FFF2-40B4-BE49-F238E27FC236}">
                    <a16:creationId xmlns:a16="http://schemas.microsoft.com/office/drawing/2014/main" id="{4FE9173F-65A2-7148-A476-E0A79707747D}"/>
                  </a:ext>
                </a:extLst>
              </p:cNvPr>
              <p:cNvSpPr/>
              <p:nvPr/>
            </p:nvSpPr>
            <p:spPr>
              <a:xfrm>
                <a:off x="6371726" y="4344813"/>
                <a:ext cx="699685" cy="370816"/>
              </a:xfrm>
              <a:custGeom>
                <a:avLst/>
                <a:gdLst>
                  <a:gd name="connsiteX0" fmla="*/ 692044 w 699684"/>
                  <a:gd name="connsiteY0" fmla="*/ 205709 h 370816"/>
                  <a:gd name="connsiteX1" fmla="*/ 698856 w 699684"/>
                  <a:gd name="connsiteY1" fmla="*/ 181581 h 370816"/>
                  <a:gd name="connsiteX2" fmla="*/ 695803 w 699684"/>
                  <a:gd name="connsiteY2" fmla="*/ 178040 h 370816"/>
                  <a:gd name="connsiteX3" fmla="*/ 695786 w 699684"/>
                  <a:gd name="connsiteY3" fmla="*/ 178057 h 370816"/>
                  <a:gd name="connsiteX4" fmla="*/ 694812 w 699684"/>
                  <a:gd name="connsiteY4" fmla="*/ 174231 h 370816"/>
                  <a:gd name="connsiteX5" fmla="*/ 693470 w 699684"/>
                  <a:gd name="connsiteY5" fmla="*/ 169097 h 370816"/>
                  <a:gd name="connsiteX6" fmla="*/ 693453 w 699684"/>
                  <a:gd name="connsiteY6" fmla="*/ 169080 h 370816"/>
                  <a:gd name="connsiteX7" fmla="*/ 677883 w 699684"/>
                  <a:gd name="connsiteY7" fmla="*/ 166530 h 370816"/>
                  <a:gd name="connsiteX8" fmla="*/ 657479 w 699684"/>
                  <a:gd name="connsiteY8" fmla="*/ 178711 h 370816"/>
                  <a:gd name="connsiteX9" fmla="*/ 624089 w 699684"/>
                  <a:gd name="connsiteY9" fmla="*/ 182923 h 370816"/>
                  <a:gd name="connsiteX10" fmla="*/ 591554 w 699684"/>
                  <a:gd name="connsiteY10" fmla="*/ 163761 h 370816"/>
                  <a:gd name="connsiteX11" fmla="*/ 543952 w 699684"/>
                  <a:gd name="connsiteY11" fmla="*/ 134549 h 370816"/>
                  <a:gd name="connsiteX12" fmla="*/ 543181 w 699684"/>
                  <a:gd name="connsiteY12" fmla="*/ 92400 h 370816"/>
                  <a:gd name="connsiteX13" fmla="*/ 547610 w 699684"/>
                  <a:gd name="connsiteY13" fmla="*/ 82618 h 370816"/>
                  <a:gd name="connsiteX14" fmla="*/ 560530 w 699684"/>
                  <a:gd name="connsiteY14" fmla="*/ 42751 h 370816"/>
                  <a:gd name="connsiteX15" fmla="*/ 501636 w 699684"/>
                  <a:gd name="connsiteY15" fmla="*/ 23321 h 370816"/>
                  <a:gd name="connsiteX16" fmla="*/ 470544 w 699684"/>
                  <a:gd name="connsiteY16" fmla="*/ 28103 h 370816"/>
                  <a:gd name="connsiteX17" fmla="*/ 437456 w 699684"/>
                  <a:gd name="connsiteY17" fmla="*/ 27817 h 370816"/>
                  <a:gd name="connsiteX18" fmla="*/ 437423 w 699684"/>
                  <a:gd name="connsiteY18" fmla="*/ 27801 h 370816"/>
                  <a:gd name="connsiteX19" fmla="*/ 421214 w 699684"/>
                  <a:gd name="connsiteY19" fmla="*/ 14881 h 370816"/>
                  <a:gd name="connsiteX20" fmla="*/ 399938 w 699684"/>
                  <a:gd name="connsiteY20" fmla="*/ 1290 h 370816"/>
                  <a:gd name="connsiteX21" fmla="*/ 394754 w 699684"/>
                  <a:gd name="connsiteY21" fmla="*/ 16055 h 370816"/>
                  <a:gd name="connsiteX22" fmla="*/ 380223 w 699684"/>
                  <a:gd name="connsiteY22" fmla="*/ 41811 h 370816"/>
                  <a:gd name="connsiteX23" fmla="*/ 340524 w 699684"/>
                  <a:gd name="connsiteY23" fmla="*/ 39395 h 370816"/>
                  <a:gd name="connsiteX24" fmla="*/ 318409 w 699684"/>
                  <a:gd name="connsiteY24" fmla="*/ 35787 h 370816"/>
                  <a:gd name="connsiteX25" fmla="*/ 288861 w 699684"/>
                  <a:gd name="connsiteY25" fmla="*/ 39965 h 370816"/>
                  <a:gd name="connsiteX26" fmla="*/ 253390 w 699684"/>
                  <a:gd name="connsiteY26" fmla="*/ 47919 h 370816"/>
                  <a:gd name="connsiteX27" fmla="*/ 236192 w 699684"/>
                  <a:gd name="connsiteY27" fmla="*/ 57399 h 370816"/>
                  <a:gd name="connsiteX28" fmla="*/ 206090 w 699684"/>
                  <a:gd name="connsiteY28" fmla="*/ 73423 h 370816"/>
                  <a:gd name="connsiteX29" fmla="*/ 169730 w 699684"/>
                  <a:gd name="connsiteY29" fmla="*/ 71208 h 370816"/>
                  <a:gd name="connsiteX30" fmla="*/ 153438 w 699684"/>
                  <a:gd name="connsiteY30" fmla="*/ 68641 h 370816"/>
                  <a:gd name="connsiteX31" fmla="*/ 145568 w 699684"/>
                  <a:gd name="connsiteY31" fmla="*/ 77735 h 370816"/>
                  <a:gd name="connsiteX32" fmla="*/ 140803 w 699684"/>
                  <a:gd name="connsiteY32" fmla="*/ 100219 h 370816"/>
                  <a:gd name="connsiteX33" fmla="*/ 103671 w 699684"/>
                  <a:gd name="connsiteY33" fmla="*/ 133626 h 370816"/>
                  <a:gd name="connsiteX34" fmla="*/ 75348 w 699684"/>
                  <a:gd name="connsiteY34" fmla="*/ 153895 h 370816"/>
                  <a:gd name="connsiteX35" fmla="*/ 70398 w 699684"/>
                  <a:gd name="connsiteY35" fmla="*/ 175053 h 370816"/>
                  <a:gd name="connsiteX36" fmla="*/ 68636 w 699684"/>
                  <a:gd name="connsiteY36" fmla="*/ 185305 h 370816"/>
                  <a:gd name="connsiteX37" fmla="*/ 46807 w 699684"/>
                  <a:gd name="connsiteY37" fmla="*/ 211397 h 370816"/>
                  <a:gd name="connsiteX38" fmla="*/ 1286 w 699684"/>
                  <a:gd name="connsiteY38" fmla="*/ 264553 h 370816"/>
                  <a:gd name="connsiteX39" fmla="*/ 3567 w 699684"/>
                  <a:gd name="connsiteY39" fmla="*/ 291315 h 370816"/>
                  <a:gd name="connsiteX40" fmla="*/ 3567 w 699684"/>
                  <a:gd name="connsiteY40" fmla="*/ 291366 h 370816"/>
                  <a:gd name="connsiteX41" fmla="*/ 9071 w 699684"/>
                  <a:gd name="connsiteY41" fmla="*/ 289017 h 370816"/>
                  <a:gd name="connsiteX42" fmla="*/ 9088 w 699684"/>
                  <a:gd name="connsiteY42" fmla="*/ 289017 h 370816"/>
                  <a:gd name="connsiteX43" fmla="*/ 48485 w 699684"/>
                  <a:gd name="connsiteY43" fmla="*/ 268244 h 370816"/>
                  <a:gd name="connsiteX44" fmla="*/ 82764 w 699684"/>
                  <a:gd name="connsiteY44" fmla="*/ 257908 h 370816"/>
                  <a:gd name="connsiteX45" fmla="*/ 109091 w 699684"/>
                  <a:gd name="connsiteY45" fmla="*/ 266029 h 370816"/>
                  <a:gd name="connsiteX46" fmla="*/ 117749 w 699684"/>
                  <a:gd name="connsiteY46" fmla="*/ 291114 h 370816"/>
                  <a:gd name="connsiteX47" fmla="*/ 123336 w 699684"/>
                  <a:gd name="connsiteY47" fmla="*/ 310041 h 370816"/>
                  <a:gd name="connsiteX48" fmla="*/ 142431 w 699684"/>
                  <a:gd name="connsiteY48" fmla="*/ 327407 h 370816"/>
                  <a:gd name="connsiteX49" fmla="*/ 160099 w 699684"/>
                  <a:gd name="connsiteY49" fmla="*/ 345528 h 370816"/>
                  <a:gd name="connsiteX50" fmla="*/ 176307 w 699684"/>
                  <a:gd name="connsiteY50" fmla="*/ 347257 h 370816"/>
                  <a:gd name="connsiteX51" fmla="*/ 210654 w 699684"/>
                  <a:gd name="connsiteY51" fmla="*/ 348263 h 370816"/>
                  <a:gd name="connsiteX52" fmla="*/ 219430 w 699684"/>
                  <a:gd name="connsiteY52" fmla="*/ 343296 h 370816"/>
                  <a:gd name="connsiteX53" fmla="*/ 219463 w 699684"/>
                  <a:gd name="connsiteY53" fmla="*/ 343313 h 370816"/>
                  <a:gd name="connsiteX54" fmla="*/ 248608 w 699684"/>
                  <a:gd name="connsiteY54" fmla="*/ 341971 h 370816"/>
                  <a:gd name="connsiteX55" fmla="*/ 269297 w 699684"/>
                  <a:gd name="connsiteY55" fmla="*/ 357290 h 370816"/>
                  <a:gd name="connsiteX56" fmla="*/ 274666 w 699684"/>
                  <a:gd name="connsiteY56" fmla="*/ 362089 h 370816"/>
                  <a:gd name="connsiteX57" fmla="*/ 277384 w 699684"/>
                  <a:gd name="connsiteY57" fmla="*/ 362391 h 370816"/>
                  <a:gd name="connsiteX58" fmla="*/ 288290 w 699684"/>
                  <a:gd name="connsiteY58" fmla="*/ 348850 h 370816"/>
                  <a:gd name="connsiteX59" fmla="*/ 310707 w 699684"/>
                  <a:gd name="connsiteY59" fmla="*/ 319470 h 370816"/>
                  <a:gd name="connsiteX60" fmla="*/ 327419 w 699684"/>
                  <a:gd name="connsiteY60" fmla="*/ 294118 h 370816"/>
                  <a:gd name="connsiteX61" fmla="*/ 342235 w 699684"/>
                  <a:gd name="connsiteY61" fmla="*/ 274670 h 370816"/>
                  <a:gd name="connsiteX62" fmla="*/ 346917 w 699684"/>
                  <a:gd name="connsiteY62" fmla="*/ 268983 h 370816"/>
                  <a:gd name="connsiteX63" fmla="*/ 358511 w 699684"/>
                  <a:gd name="connsiteY63" fmla="*/ 255643 h 370816"/>
                  <a:gd name="connsiteX64" fmla="*/ 358511 w 699684"/>
                  <a:gd name="connsiteY64" fmla="*/ 255660 h 370816"/>
                  <a:gd name="connsiteX65" fmla="*/ 383327 w 699684"/>
                  <a:gd name="connsiteY65" fmla="*/ 252573 h 370816"/>
                  <a:gd name="connsiteX66" fmla="*/ 394988 w 699684"/>
                  <a:gd name="connsiteY66" fmla="*/ 286449 h 370816"/>
                  <a:gd name="connsiteX67" fmla="*/ 402707 w 699684"/>
                  <a:gd name="connsiteY67" fmla="*/ 313581 h 370816"/>
                  <a:gd name="connsiteX68" fmla="*/ 418814 w 699684"/>
                  <a:gd name="connsiteY68" fmla="*/ 319135 h 370816"/>
                  <a:gd name="connsiteX69" fmla="*/ 451835 w 699684"/>
                  <a:gd name="connsiteY69" fmla="*/ 337206 h 370816"/>
                  <a:gd name="connsiteX70" fmla="*/ 453748 w 699684"/>
                  <a:gd name="connsiteY70" fmla="*/ 354220 h 370816"/>
                  <a:gd name="connsiteX71" fmla="*/ 452792 w 699684"/>
                  <a:gd name="connsiteY71" fmla="*/ 369623 h 370816"/>
                  <a:gd name="connsiteX72" fmla="*/ 470393 w 699684"/>
                  <a:gd name="connsiteY72" fmla="*/ 331400 h 370816"/>
                  <a:gd name="connsiteX73" fmla="*/ 483045 w 699684"/>
                  <a:gd name="connsiteY73" fmla="*/ 305779 h 370816"/>
                  <a:gd name="connsiteX74" fmla="*/ 491652 w 699684"/>
                  <a:gd name="connsiteY74" fmla="*/ 286164 h 370816"/>
                  <a:gd name="connsiteX75" fmla="*/ 503028 w 699684"/>
                  <a:gd name="connsiteY75" fmla="*/ 249821 h 370816"/>
                  <a:gd name="connsiteX76" fmla="*/ 515025 w 699684"/>
                  <a:gd name="connsiteY76" fmla="*/ 242455 h 370816"/>
                  <a:gd name="connsiteX77" fmla="*/ 541889 w 699684"/>
                  <a:gd name="connsiteY77" fmla="*/ 255945 h 370816"/>
                  <a:gd name="connsiteX78" fmla="*/ 578148 w 699684"/>
                  <a:gd name="connsiteY78" fmla="*/ 275308 h 370816"/>
                  <a:gd name="connsiteX79" fmla="*/ 603786 w 699684"/>
                  <a:gd name="connsiteY79" fmla="*/ 287926 h 370816"/>
                  <a:gd name="connsiteX80" fmla="*/ 628535 w 699684"/>
                  <a:gd name="connsiteY80" fmla="*/ 299134 h 370816"/>
                  <a:gd name="connsiteX81" fmla="*/ 626790 w 699684"/>
                  <a:gd name="connsiteY81" fmla="*/ 282372 h 370816"/>
                  <a:gd name="connsiteX82" fmla="*/ 640197 w 699684"/>
                  <a:gd name="connsiteY82" fmla="*/ 237136 h 370816"/>
                  <a:gd name="connsiteX83" fmla="*/ 668318 w 699684"/>
                  <a:gd name="connsiteY83" fmla="*/ 237287 h 370816"/>
                  <a:gd name="connsiteX84" fmla="*/ 687514 w 699684"/>
                  <a:gd name="connsiteY84" fmla="*/ 235760 h 370816"/>
                  <a:gd name="connsiteX85" fmla="*/ 692228 w 699684"/>
                  <a:gd name="connsiteY85" fmla="*/ 217487 h 370816"/>
                  <a:gd name="connsiteX86" fmla="*/ 692044 w 699684"/>
                  <a:gd name="connsiteY86" fmla="*/ 205709 h 37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99684" h="370816">
                    <a:moveTo>
                      <a:pt x="692044" y="205709"/>
                    </a:moveTo>
                    <a:cubicBezTo>
                      <a:pt x="693135" y="197403"/>
                      <a:pt x="696675" y="187268"/>
                      <a:pt x="698856" y="181581"/>
                    </a:cubicBezTo>
                    <a:cubicBezTo>
                      <a:pt x="697245" y="180322"/>
                      <a:pt x="696188" y="179131"/>
                      <a:pt x="695803" y="178040"/>
                    </a:cubicBezTo>
                    <a:lnTo>
                      <a:pt x="695786" y="178057"/>
                    </a:lnTo>
                    <a:cubicBezTo>
                      <a:pt x="695366" y="176798"/>
                      <a:pt x="695098" y="175607"/>
                      <a:pt x="694812" y="174231"/>
                    </a:cubicBezTo>
                    <a:cubicBezTo>
                      <a:pt x="694460" y="172604"/>
                      <a:pt x="694041" y="170641"/>
                      <a:pt x="693470" y="169097"/>
                    </a:cubicBezTo>
                    <a:lnTo>
                      <a:pt x="693453" y="169080"/>
                    </a:lnTo>
                    <a:cubicBezTo>
                      <a:pt x="692162" y="165624"/>
                      <a:pt x="688823" y="162469"/>
                      <a:pt x="677883" y="166530"/>
                    </a:cubicBezTo>
                    <a:cubicBezTo>
                      <a:pt x="668855" y="169869"/>
                      <a:pt x="662597" y="174751"/>
                      <a:pt x="657479" y="178711"/>
                    </a:cubicBezTo>
                    <a:cubicBezTo>
                      <a:pt x="646372" y="187336"/>
                      <a:pt x="639157" y="192957"/>
                      <a:pt x="624089" y="182923"/>
                    </a:cubicBezTo>
                    <a:cubicBezTo>
                      <a:pt x="617243" y="178342"/>
                      <a:pt x="604692" y="171211"/>
                      <a:pt x="591554" y="163761"/>
                    </a:cubicBezTo>
                    <a:cubicBezTo>
                      <a:pt x="572326" y="152838"/>
                      <a:pt x="551771" y="141160"/>
                      <a:pt x="543952" y="134549"/>
                    </a:cubicBezTo>
                    <a:cubicBezTo>
                      <a:pt x="529254" y="122099"/>
                      <a:pt x="534942" y="109985"/>
                      <a:pt x="543181" y="92400"/>
                    </a:cubicBezTo>
                    <a:cubicBezTo>
                      <a:pt x="544539" y="89447"/>
                      <a:pt x="546033" y="86309"/>
                      <a:pt x="547610" y="82618"/>
                    </a:cubicBezTo>
                    <a:cubicBezTo>
                      <a:pt x="552728" y="70654"/>
                      <a:pt x="557577" y="53858"/>
                      <a:pt x="560530" y="42751"/>
                    </a:cubicBezTo>
                    <a:cubicBezTo>
                      <a:pt x="543130" y="35184"/>
                      <a:pt x="518767" y="25234"/>
                      <a:pt x="501636" y="23321"/>
                    </a:cubicBezTo>
                    <a:cubicBezTo>
                      <a:pt x="489085" y="21895"/>
                      <a:pt x="479051" y="25267"/>
                      <a:pt x="470544" y="28103"/>
                    </a:cubicBezTo>
                    <a:cubicBezTo>
                      <a:pt x="458480" y="32130"/>
                      <a:pt x="448799" y="35385"/>
                      <a:pt x="437456" y="27817"/>
                    </a:cubicBezTo>
                    <a:lnTo>
                      <a:pt x="437423" y="27801"/>
                    </a:lnTo>
                    <a:cubicBezTo>
                      <a:pt x="431734" y="24009"/>
                      <a:pt x="426382" y="19344"/>
                      <a:pt x="421214" y="14881"/>
                    </a:cubicBezTo>
                    <a:cubicBezTo>
                      <a:pt x="412741" y="7532"/>
                      <a:pt x="404871" y="736"/>
                      <a:pt x="399938" y="1290"/>
                    </a:cubicBezTo>
                    <a:cubicBezTo>
                      <a:pt x="398612" y="1441"/>
                      <a:pt x="396700" y="8689"/>
                      <a:pt x="394754" y="16055"/>
                    </a:cubicBezTo>
                    <a:cubicBezTo>
                      <a:pt x="391901" y="26828"/>
                      <a:pt x="388998" y="37784"/>
                      <a:pt x="380223" y="41811"/>
                    </a:cubicBezTo>
                    <a:cubicBezTo>
                      <a:pt x="371061" y="46006"/>
                      <a:pt x="355323" y="42583"/>
                      <a:pt x="340524" y="39395"/>
                    </a:cubicBezTo>
                    <a:cubicBezTo>
                      <a:pt x="331715" y="37465"/>
                      <a:pt x="323208" y="35620"/>
                      <a:pt x="318409" y="35787"/>
                    </a:cubicBezTo>
                    <a:cubicBezTo>
                      <a:pt x="312284" y="35989"/>
                      <a:pt x="300758" y="37768"/>
                      <a:pt x="288861" y="39965"/>
                    </a:cubicBezTo>
                    <a:cubicBezTo>
                      <a:pt x="274565" y="42633"/>
                      <a:pt x="259934" y="45905"/>
                      <a:pt x="253390" y="47919"/>
                    </a:cubicBezTo>
                    <a:cubicBezTo>
                      <a:pt x="248692" y="49345"/>
                      <a:pt x="242803" y="53137"/>
                      <a:pt x="236192" y="57399"/>
                    </a:cubicBezTo>
                    <a:cubicBezTo>
                      <a:pt x="227534" y="62953"/>
                      <a:pt x="217718" y="69279"/>
                      <a:pt x="206090" y="73423"/>
                    </a:cubicBezTo>
                    <a:cubicBezTo>
                      <a:pt x="192667" y="78238"/>
                      <a:pt x="180569" y="74530"/>
                      <a:pt x="169730" y="71208"/>
                    </a:cubicBezTo>
                    <a:cubicBezTo>
                      <a:pt x="163102" y="69178"/>
                      <a:pt x="157079" y="67349"/>
                      <a:pt x="153438" y="68641"/>
                    </a:cubicBezTo>
                    <a:cubicBezTo>
                      <a:pt x="150166" y="69815"/>
                      <a:pt x="147548" y="73389"/>
                      <a:pt x="145568" y="77735"/>
                    </a:cubicBezTo>
                    <a:cubicBezTo>
                      <a:pt x="142095" y="85319"/>
                      <a:pt x="140803" y="94732"/>
                      <a:pt x="140803" y="100219"/>
                    </a:cubicBezTo>
                    <a:cubicBezTo>
                      <a:pt x="140803" y="110068"/>
                      <a:pt x="122027" y="121981"/>
                      <a:pt x="103671" y="133626"/>
                    </a:cubicBezTo>
                    <a:cubicBezTo>
                      <a:pt x="90214" y="142150"/>
                      <a:pt x="77026" y="150523"/>
                      <a:pt x="75348" y="153895"/>
                    </a:cubicBezTo>
                    <a:cubicBezTo>
                      <a:pt x="72194" y="160204"/>
                      <a:pt x="71170" y="168543"/>
                      <a:pt x="70398" y="175053"/>
                    </a:cubicBezTo>
                    <a:cubicBezTo>
                      <a:pt x="69928" y="179013"/>
                      <a:pt x="69526" y="182419"/>
                      <a:pt x="68636" y="185305"/>
                    </a:cubicBezTo>
                    <a:cubicBezTo>
                      <a:pt x="67479" y="189047"/>
                      <a:pt x="58334" y="198947"/>
                      <a:pt x="46807" y="211397"/>
                    </a:cubicBezTo>
                    <a:cubicBezTo>
                      <a:pt x="27394" y="232354"/>
                      <a:pt x="279" y="261667"/>
                      <a:pt x="1286" y="264553"/>
                    </a:cubicBezTo>
                    <a:cubicBezTo>
                      <a:pt x="4272" y="273127"/>
                      <a:pt x="3869" y="283412"/>
                      <a:pt x="3567" y="291315"/>
                    </a:cubicBezTo>
                    <a:lnTo>
                      <a:pt x="3567" y="291366"/>
                    </a:lnTo>
                    <a:cubicBezTo>
                      <a:pt x="5212" y="290711"/>
                      <a:pt x="7074" y="289906"/>
                      <a:pt x="9071" y="289017"/>
                    </a:cubicBezTo>
                    <a:lnTo>
                      <a:pt x="9088" y="289017"/>
                    </a:lnTo>
                    <a:cubicBezTo>
                      <a:pt x="23182" y="282691"/>
                      <a:pt x="42411" y="271969"/>
                      <a:pt x="48485" y="268244"/>
                    </a:cubicBezTo>
                    <a:cubicBezTo>
                      <a:pt x="55112" y="264116"/>
                      <a:pt x="69794" y="258898"/>
                      <a:pt x="82764" y="257908"/>
                    </a:cubicBezTo>
                    <a:cubicBezTo>
                      <a:pt x="93268" y="257120"/>
                      <a:pt x="103268" y="259032"/>
                      <a:pt x="109091" y="266029"/>
                    </a:cubicBezTo>
                    <a:cubicBezTo>
                      <a:pt x="115316" y="273496"/>
                      <a:pt x="116541" y="282187"/>
                      <a:pt x="117749" y="291114"/>
                    </a:cubicBezTo>
                    <a:cubicBezTo>
                      <a:pt x="118688" y="297910"/>
                      <a:pt x="119661" y="304906"/>
                      <a:pt x="123336" y="310041"/>
                    </a:cubicBezTo>
                    <a:cubicBezTo>
                      <a:pt x="127380" y="315729"/>
                      <a:pt x="135333" y="321903"/>
                      <a:pt x="142431" y="327407"/>
                    </a:cubicBezTo>
                    <a:cubicBezTo>
                      <a:pt x="150636" y="333817"/>
                      <a:pt x="157951" y="339488"/>
                      <a:pt x="160099" y="345528"/>
                    </a:cubicBezTo>
                    <a:cubicBezTo>
                      <a:pt x="165418" y="345948"/>
                      <a:pt x="170888" y="346602"/>
                      <a:pt x="176307" y="347257"/>
                    </a:cubicBezTo>
                    <a:cubicBezTo>
                      <a:pt x="189831" y="348884"/>
                      <a:pt x="203103" y="350461"/>
                      <a:pt x="210654" y="348263"/>
                    </a:cubicBezTo>
                    <a:cubicBezTo>
                      <a:pt x="214681" y="347089"/>
                      <a:pt x="217265" y="345025"/>
                      <a:pt x="219430" y="343296"/>
                    </a:cubicBezTo>
                    <a:lnTo>
                      <a:pt x="219463" y="343313"/>
                    </a:lnTo>
                    <a:cubicBezTo>
                      <a:pt x="226544" y="337642"/>
                      <a:pt x="231410" y="333783"/>
                      <a:pt x="248608" y="341971"/>
                    </a:cubicBezTo>
                    <a:cubicBezTo>
                      <a:pt x="257484" y="346182"/>
                      <a:pt x="263927" y="352257"/>
                      <a:pt x="269297" y="357290"/>
                    </a:cubicBezTo>
                    <a:cubicBezTo>
                      <a:pt x="271310" y="359186"/>
                      <a:pt x="273173" y="360931"/>
                      <a:pt x="274666" y="362089"/>
                    </a:cubicBezTo>
                    <a:cubicBezTo>
                      <a:pt x="275790" y="362961"/>
                      <a:pt x="276663" y="363297"/>
                      <a:pt x="277384" y="362391"/>
                    </a:cubicBezTo>
                    <a:cubicBezTo>
                      <a:pt x="281193" y="357492"/>
                      <a:pt x="284666" y="353247"/>
                      <a:pt x="288290" y="348850"/>
                    </a:cubicBezTo>
                    <a:cubicBezTo>
                      <a:pt x="296982" y="338212"/>
                      <a:pt x="306395" y="326719"/>
                      <a:pt x="310707" y="319470"/>
                    </a:cubicBezTo>
                    <a:cubicBezTo>
                      <a:pt x="314499" y="313128"/>
                      <a:pt x="321093" y="303128"/>
                      <a:pt x="327419" y="294118"/>
                    </a:cubicBezTo>
                    <a:cubicBezTo>
                      <a:pt x="333074" y="286080"/>
                      <a:pt x="338695" y="278580"/>
                      <a:pt x="342235" y="274670"/>
                    </a:cubicBezTo>
                    <a:cubicBezTo>
                      <a:pt x="343644" y="273144"/>
                      <a:pt x="345188" y="271164"/>
                      <a:pt x="346917" y="268983"/>
                    </a:cubicBezTo>
                    <a:cubicBezTo>
                      <a:pt x="350339" y="264637"/>
                      <a:pt x="354350" y="259569"/>
                      <a:pt x="358511" y="255643"/>
                    </a:cubicBezTo>
                    <a:lnTo>
                      <a:pt x="358511" y="255660"/>
                    </a:lnTo>
                    <a:cubicBezTo>
                      <a:pt x="366699" y="247925"/>
                      <a:pt x="375407" y="244183"/>
                      <a:pt x="383327" y="252573"/>
                    </a:cubicBezTo>
                    <a:cubicBezTo>
                      <a:pt x="388814" y="258345"/>
                      <a:pt x="391918" y="272355"/>
                      <a:pt x="394988" y="286449"/>
                    </a:cubicBezTo>
                    <a:cubicBezTo>
                      <a:pt x="397807" y="299302"/>
                      <a:pt x="400659" y="312289"/>
                      <a:pt x="402707" y="313581"/>
                    </a:cubicBezTo>
                    <a:cubicBezTo>
                      <a:pt x="405274" y="315208"/>
                      <a:pt x="411818" y="317105"/>
                      <a:pt x="418814" y="319135"/>
                    </a:cubicBezTo>
                    <a:cubicBezTo>
                      <a:pt x="432926" y="323246"/>
                      <a:pt x="448614" y="327809"/>
                      <a:pt x="451835" y="337206"/>
                    </a:cubicBezTo>
                    <a:cubicBezTo>
                      <a:pt x="453279" y="341434"/>
                      <a:pt x="453497" y="347659"/>
                      <a:pt x="453748" y="354220"/>
                    </a:cubicBezTo>
                    <a:cubicBezTo>
                      <a:pt x="454000" y="361569"/>
                      <a:pt x="451316" y="369673"/>
                      <a:pt x="452792" y="369623"/>
                    </a:cubicBezTo>
                    <a:cubicBezTo>
                      <a:pt x="453782" y="369606"/>
                      <a:pt x="462927" y="348582"/>
                      <a:pt x="470393" y="331400"/>
                    </a:cubicBezTo>
                    <a:cubicBezTo>
                      <a:pt x="475477" y="319655"/>
                      <a:pt x="479957" y="309420"/>
                      <a:pt x="483045" y="305779"/>
                    </a:cubicBezTo>
                    <a:cubicBezTo>
                      <a:pt x="484958" y="303480"/>
                      <a:pt x="488297" y="295460"/>
                      <a:pt x="491652" y="286164"/>
                    </a:cubicBezTo>
                    <a:cubicBezTo>
                      <a:pt x="497038" y="271382"/>
                      <a:pt x="502206" y="254167"/>
                      <a:pt x="503028" y="249821"/>
                    </a:cubicBezTo>
                    <a:cubicBezTo>
                      <a:pt x="504220" y="243327"/>
                      <a:pt x="508431" y="241196"/>
                      <a:pt x="515025" y="242455"/>
                    </a:cubicBezTo>
                    <a:cubicBezTo>
                      <a:pt x="520797" y="243529"/>
                      <a:pt x="530361" y="249150"/>
                      <a:pt x="541889" y="255945"/>
                    </a:cubicBezTo>
                    <a:cubicBezTo>
                      <a:pt x="552979" y="262472"/>
                      <a:pt x="566084" y="270157"/>
                      <a:pt x="578148" y="275308"/>
                    </a:cubicBezTo>
                    <a:cubicBezTo>
                      <a:pt x="587058" y="279100"/>
                      <a:pt x="595766" y="283714"/>
                      <a:pt x="603786" y="287926"/>
                    </a:cubicBezTo>
                    <a:cubicBezTo>
                      <a:pt x="614106" y="293362"/>
                      <a:pt x="623217" y="298178"/>
                      <a:pt x="628535" y="299134"/>
                    </a:cubicBezTo>
                    <a:cubicBezTo>
                      <a:pt x="628804" y="294973"/>
                      <a:pt x="627814" y="288815"/>
                      <a:pt x="626790" y="282372"/>
                    </a:cubicBezTo>
                    <a:cubicBezTo>
                      <a:pt x="623737" y="263345"/>
                      <a:pt x="620398" y="242455"/>
                      <a:pt x="640197" y="237136"/>
                    </a:cubicBezTo>
                    <a:cubicBezTo>
                      <a:pt x="650331" y="234418"/>
                      <a:pt x="659711" y="235911"/>
                      <a:pt x="668318" y="237287"/>
                    </a:cubicBezTo>
                    <a:cubicBezTo>
                      <a:pt x="676356" y="238579"/>
                      <a:pt x="683537" y="239720"/>
                      <a:pt x="687514" y="235760"/>
                    </a:cubicBezTo>
                    <a:cubicBezTo>
                      <a:pt x="693336" y="229921"/>
                      <a:pt x="692782" y="223612"/>
                      <a:pt x="692228" y="217487"/>
                    </a:cubicBezTo>
                    <a:cubicBezTo>
                      <a:pt x="691859" y="213662"/>
                      <a:pt x="691524" y="209853"/>
                      <a:pt x="692044" y="205709"/>
                    </a:cubicBezTo>
                    <a:close/>
                  </a:path>
                </a:pathLst>
              </a:custGeom>
              <a:solidFill>
                <a:srgbClr val="F2F2F0"/>
              </a:solidFill>
              <a:ln w="9525" cap="flat">
                <a:noFill/>
                <a:prstDash val="solid"/>
                <a:miter/>
              </a:ln>
            </p:spPr>
            <p:txBody>
              <a:bodyPr rtlCol="0" anchor="ctr"/>
              <a:lstStyle/>
              <a:p>
                <a:endParaRPr lang="de-DE" dirty="0"/>
              </a:p>
            </p:txBody>
          </p:sp>
          <p:sp>
            <p:nvSpPr>
              <p:cNvPr id="71" name="Freihandform: Form 9">
                <a:extLst>
                  <a:ext uri="{FF2B5EF4-FFF2-40B4-BE49-F238E27FC236}">
                    <a16:creationId xmlns:a16="http://schemas.microsoft.com/office/drawing/2014/main" id="{3F3DC3E5-F7C4-D44E-B43E-4988D0288E70}"/>
                  </a:ext>
                </a:extLst>
              </p:cNvPr>
              <p:cNvSpPr/>
              <p:nvPr/>
            </p:nvSpPr>
            <p:spPr>
              <a:xfrm>
                <a:off x="7340715" y="3652157"/>
                <a:ext cx="1063790" cy="516794"/>
              </a:xfrm>
              <a:custGeom>
                <a:avLst/>
                <a:gdLst>
                  <a:gd name="connsiteX0" fmla="*/ 1054017 w 1063789"/>
                  <a:gd name="connsiteY0" fmla="*/ 307140 h 516793"/>
                  <a:gd name="connsiteX1" fmla="*/ 1031047 w 1063789"/>
                  <a:gd name="connsiteY1" fmla="*/ 283112 h 516793"/>
                  <a:gd name="connsiteX2" fmla="*/ 978176 w 1063789"/>
                  <a:gd name="connsiteY2" fmla="*/ 251014 h 516793"/>
                  <a:gd name="connsiteX3" fmla="*/ 946866 w 1063789"/>
                  <a:gd name="connsiteY3" fmla="*/ 235292 h 516793"/>
                  <a:gd name="connsiteX4" fmla="*/ 941362 w 1063789"/>
                  <a:gd name="connsiteY4" fmla="*/ 239319 h 516793"/>
                  <a:gd name="connsiteX5" fmla="*/ 912201 w 1063789"/>
                  <a:gd name="connsiteY5" fmla="*/ 247843 h 516793"/>
                  <a:gd name="connsiteX6" fmla="*/ 912167 w 1063789"/>
                  <a:gd name="connsiteY6" fmla="*/ 247843 h 516793"/>
                  <a:gd name="connsiteX7" fmla="*/ 883844 w 1063789"/>
                  <a:gd name="connsiteY7" fmla="*/ 230477 h 516793"/>
                  <a:gd name="connsiteX8" fmla="*/ 869313 w 1063789"/>
                  <a:gd name="connsiteY8" fmla="*/ 211046 h 516793"/>
                  <a:gd name="connsiteX9" fmla="*/ 877250 w 1063789"/>
                  <a:gd name="connsiteY9" fmla="*/ 189938 h 516793"/>
                  <a:gd name="connsiteX10" fmla="*/ 890573 w 1063789"/>
                  <a:gd name="connsiteY10" fmla="*/ 171666 h 516793"/>
                  <a:gd name="connsiteX11" fmla="*/ 890573 w 1063789"/>
                  <a:gd name="connsiteY11" fmla="*/ 171649 h 516793"/>
                  <a:gd name="connsiteX12" fmla="*/ 808557 w 1063789"/>
                  <a:gd name="connsiteY12" fmla="*/ 154736 h 516793"/>
                  <a:gd name="connsiteX13" fmla="*/ 778036 w 1063789"/>
                  <a:gd name="connsiteY13" fmla="*/ 151129 h 516793"/>
                  <a:gd name="connsiteX14" fmla="*/ 771777 w 1063789"/>
                  <a:gd name="connsiteY14" fmla="*/ 147823 h 516793"/>
                  <a:gd name="connsiteX15" fmla="*/ 776291 w 1063789"/>
                  <a:gd name="connsiteY15" fmla="*/ 156682 h 516793"/>
                  <a:gd name="connsiteX16" fmla="*/ 781123 w 1063789"/>
                  <a:gd name="connsiteY16" fmla="*/ 165810 h 516793"/>
                  <a:gd name="connsiteX17" fmla="*/ 770502 w 1063789"/>
                  <a:gd name="connsiteY17" fmla="*/ 187170 h 516793"/>
                  <a:gd name="connsiteX18" fmla="*/ 755099 w 1063789"/>
                  <a:gd name="connsiteY18" fmla="*/ 193714 h 516793"/>
                  <a:gd name="connsiteX19" fmla="*/ 701809 w 1063789"/>
                  <a:gd name="connsiteY19" fmla="*/ 208899 h 516793"/>
                  <a:gd name="connsiteX20" fmla="*/ 699375 w 1063789"/>
                  <a:gd name="connsiteY20" fmla="*/ 208378 h 516793"/>
                  <a:gd name="connsiteX21" fmla="*/ 699342 w 1063789"/>
                  <a:gd name="connsiteY21" fmla="*/ 208378 h 516793"/>
                  <a:gd name="connsiteX22" fmla="*/ 667982 w 1063789"/>
                  <a:gd name="connsiteY22" fmla="*/ 183126 h 516793"/>
                  <a:gd name="connsiteX23" fmla="*/ 652579 w 1063789"/>
                  <a:gd name="connsiteY23" fmla="*/ 148360 h 516793"/>
                  <a:gd name="connsiteX24" fmla="*/ 652948 w 1063789"/>
                  <a:gd name="connsiteY24" fmla="*/ 146716 h 516793"/>
                  <a:gd name="connsiteX25" fmla="*/ 652948 w 1063789"/>
                  <a:gd name="connsiteY25" fmla="*/ 146699 h 516793"/>
                  <a:gd name="connsiteX26" fmla="*/ 665029 w 1063789"/>
                  <a:gd name="connsiteY26" fmla="*/ 129266 h 516793"/>
                  <a:gd name="connsiteX27" fmla="*/ 671405 w 1063789"/>
                  <a:gd name="connsiteY27" fmla="*/ 120373 h 516793"/>
                  <a:gd name="connsiteX28" fmla="*/ 673133 w 1063789"/>
                  <a:gd name="connsiteY28" fmla="*/ 106849 h 516793"/>
                  <a:gd name="connsiteX29" fmla="*/ 674006 w 1063789"/>
                  <a:gd name="connsiteY29" fmla="*/ 103442 h 516793"/>
                  <a:gd name="connsiteX30" fmla="*/ 668972 w 1063789"/>
                  <a:gd name="connsiteY30" fmla="*/ 101110 h 516793"/>
                  <a:gd name="connsiteX31" fmla="*/ 628535 w 1063789"/>
                  <a:gd name="connsiteY31" fmla="*/ 94348 h 516793"/>
                  <a:gd name="connsiteX32" fmla="*/ 526367 w 1063789"/>
                  <a:gd name="connsiteY32" fmla="*/ 75841 h 516793"/>
                  <a:gd name="connsiteX33" fmla="*/ 511484 w 1063789"/>
                  <a:gd name="connsiteY33" fmla="*/ 67955 h 516793"/>
                  <a:gd name="connsiteX34" fmla="*/ 494655 w 1063789"/>
                  <a:gd name="connsiteY34" fmla="*/ 51679 h 516793"/>
                  <a:gd name="connsiteX35" fmla="*/ 473396 w 1063789"/>
                  <a:gd name="connsiteY35" fmla="*/ 18608 h 516793"/>
                  <a:gd name="connsiteX36" fmla="*/ 470074 w 1063789"/>
                  <a:gd name="connsiteY36" fmla="*/ 12165 h 516793"/>
                  <a:gd name="connsiteX37" fmla="*/ 457221 w 1063789"/>
                  <a:gd name="connsiteY37" fmla="*/ 1258 h 516793"/>
                  <a:gd name="connsiteX38" fmla="*/ 457221 w 1063789"/>
                  <a:gd name="connsiteY38" fmla="*/ 1292 h 516793"/>
                  <a:gd name="connsiteX39" fmla="*/ 447489 w 1063789"/>
                  <a:gd name="connsiteY39" fmla="*/ 31008 h 516793"/>
                  <a:gd name="connsiteX40" fmla="*/ 427707 w 1063789"/>
                  <a:gd name="connsiteY40" fmla="*/ 46931 h 516793"/>
                  <a:gd name="connsiteX41" fmla="*/ 423680 w 1063789"/>
                  <a:gd name="connsiteY41" fmla="*/ 48710 h 516793"/>
                  <a:gd name="connsiteX42" fmla="*/ 384903 w 1063789"/>
                  <a:gd name="connsiteY42" fmla="*/ 34766 h 516793"/>
                  <a:gd name="connsiteX43" fmla="*/ 347805 w 1063789"/>
                  <a:gd name="connsiteY43" fmla="*/ 17232 h 516793"/>
                  <a:gd name="connsiteX44" fmla="*/ 348677 w 1063789"/>
                  <a:gd name="connsiteY44" fmla="*/ 38810 h 516793"/>
                  <a:gd name="connsiteX45" fmla="*/ 347402 w 1063789"/>
                  <a:gd name="connsiteY45" fmla="*/ 56797 h 516793"/>
                  <a:gd name="connsiteX46" fmla="*/ 347369 w 1063789"/>
                  <a:gd name="connsiteY46" fmla="*/ 56797 h 516793"/>
                  <a:gd name="connsiteX47" fmla="*/ 278793 w 1063789"/>
                  <a:gd name="connsiteY47" fmla="*/ 80137 h 516793"/>
                  <a:gd name="connsiteX48" fmla="*/ 225452 w 1063789"/>
                  <a:gd name="connsiteY48" fmla="*/ 95019 h 516793"/>
                  <a:gd name="connsiteX49" fmla="*/ 179696 w 1063789"/>
                  <a:gd name="connsiteY49" fmla="*/ 126799 h 516793"/>
                  <a:gd name="connsiteX50" fmla="*/ 141926 w 1063789"/>
                  <a:gd name="connsiteY50" fmla="*/ 154048 h 516793"/>
                  <a:gd name="connsiteX51" fmla="*/ 98720 w 1063789"/>
                  <a:gd name="connsiteY51" fmla="*/ 154552 h 516793"/>
                  <a:gd name="connsiteX52" fmla="*/ 80129 w 1063789"/>
                  <a:gd name="connsiteY52" fmla="*/ 151062 h 516793"/>
                  <a:gd name="connsiteX53" fmla="*/ 58551 w 1063789"/>
                  <a:gd name="connsiteY53" fmla="*/ 166867 h 516793"/>
                  <a:gd name="connsiteX54" fmla="*/ 38769 w 1063789"/>
                  <a:gd name="connsiteY54" fmla="*/ 182455 h 516793"/>
                  <a:gd name="connsiteX55" fmla="*/ 13030 w 1063789"/>
                  <a:gd name="connsiteY55" fmla="*/ 175760 h 516793"/>
                  <a:gd name="connsiteX56" fmla="*/ 1738 w 1063789"/>
                  <a:gd name="connsiteY56" fmla="*/ 169787 h 516793"/>
                  <a:gd name="connsiteX57" fmla="*/ 1788 w 1063789"/>
                  <a:gd name="connsiteY57" fmla="*/ 169787 h 516793"/>
                  <a:gd name="connsiteX58" fmla="*/ 7476 w 1063789"/>
                  <a:gd name="connsiteY58" fmla="*/ 187103 h 516793"/>
                  <a:gd name="connsiteX59" fmla="*/ 15631 w 1063789"/>
                  <a:gd name="connsiteY59" fmla="*/ 204318 h 516793"/>
                  <a:gd name="connsiteX60" fmla="*/ 36604 w 1063789"/>
                  <a:gd name="connsiteY60" fmla="*/ 223295 h 516793"/>
                  <a:gd name="connsiteX61" fmla="*/ 59508 w 1063789"/>
                  <a:gd name="connsiteY61" fmla="*/ 240292 h 516793"/>
                  <a:gd name="connsiteX62" fmla="*/ 63048 w 1063789"/>
                  <a:gd name="connsiteY62" fmla="*/ 266535 h 516793"/>
                  <a:gd name="connsiteX63" fmla="*/ 63015 w 1063789"/>
                  <a:gd name="connsiteY63" fmla="*/ 266535 h 516793"/>
                  <a:gd name="connsiteX64" fmla="*/ 54642 w 1063789"/>
                  <a:gd name="connsiteY64" fmla="*/ 273179 h 516793"/>
                  <a:gd name="connsiteX65" fmla="*/ 46739 w 1063789"/>
                  <a:gd name="connsiteY65" fmla="*/ 279908 h 516793"/>
                  <a:gd name="connsiteX66" fmla="*/ 54156 w 1063789"/>
                  <a:gd name="connsiteY66" fmla="*/ 301871 h 516793"/>
                  <a:gd name="connsiteX67" fmla="*/ 80415 w 1063789"/>
                  <a:gd name="connsiteY67" fmla="*/ 329439 h 516793"/>
                  <a:gd name="connsiteX68" fmla="*/ 129678 w 1063789"/>
                  <a:gd name="connsiteY68" fmla="*/ 371135 h 516793"/>
                  <a:gd name="connsiteX69" fmla="*/ 189042 w 1063789"/>
                  <a:gd name="connsiteY69" fmla="*/ 430684 h 516793"/>
                  <a:gd name="connsiteX70" fmla="*/ 203405 w 1063789"/>
                  <a:gd name="connsiteY70" fmla="*/ 435231 h 516793"/>
                  <a:gd name="connsiteX71" fmla="*/ 223137 w 1063789"/>
                  <a:gd name="connsiteY71" fmla="*/ 437429 h 516793"/>
                  <a:gd name="connsiteX72" fmla="*/ 264145 w 1063789"/>
                  <a:gd name="connsiteY72" fmla="*/ 474527 h 516793"/>
                  <a:gd name="connsiteX73" fmla="*/ 268860 w 1063789"/>
                  <a:gd name="connsiteY73" fmla="*/ 479829 h 516793"/>
                  <a:gd name="connsiteX74" fmla="*/ 298860 w 1063789"/>
                  <a:gd name="connsiteY74" fmla="*/ 495669 h 516793"/>
                  <a:gd name="connsiteX75" fmla="*/ 338241 w 1063789"/>
                  <a:gd name="connsiteY75" fmla="*/ 513136 h 516793"/>
                  <a:gd name="connsiteX76" fmla="*/ 368225 w 1063789"/>
                  <a:gd name="connsiteY76" fmla="*/ 516257 h 516793"/>
                  <a:gd name="connsiteX77" fmla="*/ 400457 w 1063789"/>
                  <a:gd name="connsiteY77" fmla="*/ 514864 h 516793"/>
                  <a:gd name="connsiteX78" fmla="*/ 414032 w 1063789"/>
                  <a:gd name="connsiteY78" fmla="*/ 507599 h 516793"/>
                  <a:gd name="connsiteX79" fmla="*/ 428143 w 1063789"/>
                  <a:gd name="connsiteY79" fmla="*/ 491424 h 516793"/>
                  <a:gd name="connsiteX80" fmla="*/ 429636 w 1063789"/>
                  <a:gd name="connsiteY80" fmla="*/ 481289 h 516793"/>
                  <a:gd name="connsiteX81" fmla="*/ 466013 w 1063789"/>
                  <a:gd name="connsiteY81" fmla="*/ 440969 h 516793"/>
                  <a:gd name="connsiteX82" fmla="*/ 521216 w 1063789"/>
                  <a:gd name="connsiteY82" fmla="*/ 447278 h 516793"/>
                  <a:gd name="connsiteX83" fmla="*/ 550462 w 1063789"/>
                  <a:gd name="connsiteY83" fmla="*/ 451490 h 516793"/>
                  <a:gd name="connsiteX84" fmla="*/ 596017 w 1063789"/>
                  <a:gd name="connsiteY84" fmla="*/ 464174 h 516793"/>
                  <a:gd name="connsiteX85" fmla="*/ 657008 w 1063789"/>
                  <a:gd name="connsiteY85" fmla="*/ 494830 h 516793"/>
                  <a:gd name="connsiteX86" fmla="*/ 683503 w 1063789"/>
                  <a:gd name="connsiteY86" fmla="*/ 486843 h 516793"/>
                  <a:gd name="connsiteX87" fmla="*/ 704644 w 1063789"/>
                  <a:gd name="connsiteY87" fmla="*/ 475484 h 516793"/>
                  <a:gd name="connsiteX88" fmla="*/ 735887 w 1063789"/>
                  <a:gd name="connsiteY88" fmla="*/ 485199 h 516793"/>
                  <a:gd name="connsiteX89" fmla="*/ 757180 w 1063789"/>
                  <a:gd name="connsiteY89" fmla="*/ 499880 h 516793"/>
                  <a:gd name="connsiteX90" fmla="*/ 773505 w 1063789"/>
                  <a:gd name="connsiteY90" fmla="*/ 478873 h 516793"/>
                  <a:gd name="connsiteX91" fmla="*/ 798825 w 1063789"/>
                  <a:gd name="connsiteY91" fmla="*/ 451842 h 516793"/>
                  <a:gd name="connsiteX92" fmla="*/ 822165 w 1063789"/>
                  <a:gd name="connsiteY92" fmla="*/ 456926 h 516793"/>
                  <a:gd name="connsiteX93" fmla="*/ 855555 w 1063789"/>
                  <a:gd name="connsiteY93" fmla="*/ 464678 h 516793"/>
                  <a:gd name="connsiteX94" fmla="*/ 913325 w 1063789"/>
                  <a:gd name="connsiteY94" fmla="*/ 442815 h 516793"/>
                  <a:gd name="connsiteX95" fmla="*/ 941564 w 1063789"/>
                  <a:gd name="connsiteY95" fmla="*/ 425449 h 516793"/>
                  <a:gd name="connsiteX96" fmla="*/ 943124 w 1063789"/>
                  <a:gd name="connsiteY96" fmla="*/ 417898 h 516793"/>
                  <a:gd name="connsiteX97" fmla="*/ 965491 w 1063789"/>
                  <a:gd name="connsiteY97" fmla="*/ 374642 h 516793"/>
                  <a:gd name="connsiteX98" fmla="*/ 1022623 w 1063789"/>
                  <a:gd name="connsiteY98" fmla="*/ 343987 h 516793"/>
                  <a:gd name="connsiteX99" fmla="*/ 1039386 w 1063789"/>
                  <a:gd name="connsiteY99" fmla="*/ 336218 h 516793"/>
                  <a:gd name="connsiteX100" fmla="*/ 1063749 w 1063789"/>
                  <a:gd name="connsiteY100" fmla="*/ 319053 h 516793"/>
                  <a:gd name="connsiteX101" fmla="*/ 1054017 w 1063789"/>
                  <a:gd name="connsiteY101" fmla="*/ 307140 h 51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063789" h="516793">
                    <a:moveTo>
                      <a:pt x="1054017" y="307140"/>
                    </a:moveTo>
                    <a:cubicBezTo>
                      <a:pt x="1045762" y="297374"/>
                      <a:pt x="1037020" y="288028"/>
                      <a:pt x="1031047" y="283112"/>
                    </a:cubicBezTo>
                    <a:cubicBezTo>
                      <a:pt x="1023983" y="277324"/>
                      <a:pt x="999770" y="262709"/>
                      <a:pt x="978176" y="251014"/>
                    </a:cubicBezTo>
                    <a:cubicBezTo>
                      <a:pt x="961867" y="242172"/>
                      <a:pt x="947990" y="234990"/>
                      <a:pt x="946866" y="235292"/>
                    </a:cubicBezTo>
                    <a:cubicBezTo>
                      <a:pt x="946027" y="235510"/>
                      <a:pt x="943796" y="237322"/>
                      <a:pt x="941362" y="239319"/>
                    </a:cubicBezTo>
                    <a:cubicBezTo>
                      <a:pt x="933627" y="245628"/>
                      <a:pt x="924365" y="253178"/>
                      <a:pt x="912201" y="247843"/>
                    </a:cubicBezTo>
                    <a:lnTo>
                      <a:pt x="912167" y="247843"/>
                    </a:lnTo>
                    <a:cubicBezTo>
                      <a:pt x="904986" y="244689"/>
                      <a:pt x="892888" y="237389"/>
                      <a:pt x="883844" y="230477"/>
                    </a:cubicBezTo>
                    <a:cubicBezTo>
                      <a:pt x="875220" y="223916"/>
                      <a:pt x="868877" y="216751"/>
                      <a:pt x="869313" y="211046"/>
                    </a:cubicBezTo>
                    <a:cubicBezTo>
                      <a:pt x="869599" y="207254"/>
                      <a:pt x="873273" y="198999"/>
                      <a:pt x="877250" y="189938"/>
                    </a:cubicBezTo>
                    <a:cubicBezTo>
                      <a:pt x="881445" y="180492"/>
                      <a:pt x="894969" y="173612"/>
                      <a:pt x="890573" y="171666"/>
                    </a:cubicBezTo>
                    <a:lnTo>
                      <a:pt x="890573" y="171649"/>
                    </a:lnTo>
                    <a:cubicBezTo>
                      <a:pt x="887989" y="170559"/>
                      <a:pt x="844262" y="160458"/>
                      <a:pt x="808557" y="154736"/>
                    </a:cubicBezTo>
                    <a:cubicBezTo>
                      <a:pt x="796795" y="152857"/>
                      <a:pt x="785989" y="151481"/>
                      <a:pt x="778036" y="151129"/>
                    </a:cubicBezTo>
                    <a:cubicBezTo>
                      <a:pt x="774328" y="150961"/>
                      <a:pt x="772616" y="148024"/>
                      <a:pt x="771777" y="147823"/>
                    </a:cubicBezTo>
                    <a:cubicBezTo>
                      <a:pt x="772381" y="150307"/>
                      <a:pt x="774378" y="153578"/>
                      <a:pt x="776291" y="156682"/>
                    </a:cubicBezTo>
                    <a:cubicBezTo>
                      <a:pt x="778120" y="159753"/>
                      <a:pt x="779915" y="162740"/>
                      <a:pt x="781123" y="165810"/>
                    </a:cubicBezTo>
                    <a:cubicBezTo>
                      <a:pt x="784462" y="174653"/>
                      <a:pt x="783422" y="182270"/>
                      <a:pt x="770502" y="187170"/>
                    </a:cubicBezTo>
                    <a:cubicBezTo>
                      <a:pt x="766274" y="188764"/>
                      <a:pt x="760888" y="191163"/>
                      <a:pt x="755099" y="193714"/>
                    </a:cubicBezTo>
                    <a:cubicBezTo>
                      <a:pt x="737397" y="201566"/>
                      <a:pt x="716088" y="210996"/>
                      <a:pt x="701809" y="208899"/>
                    </a:cubicBezTo>
                    <a:cubicBezTo>
                      <a:pt x="701003" y="208781"/>
                      <a:pt x="700181" y="208597"/>
                      <a:pt x="699375" y="208378"/>
                    </a:cubicBezTo>
                    <a:lnTo>
                      <a:pt x="699342" y="208378"/>
                    </a:lnTo>
                    <a:cubicBezTo>
                      <a:pt x="689644" y="205761"/>
                      <a:pt x="677362" y="194972"/>
                      <a:pt x="667982" y="183126"/>
                    </a:cubicBezTo>
                    <a:cubicBezTo>
                      <a:pt x="658334" y="170944"/>
                      <a:pt x="651354" y="156901"/>
                      <a:pt x="652579" y="148360"/>
                    </a:cubicBezTo>
                    <a:cubicBezTo>
                      <a:pt x="652663" y="147806"/>
                      <a:pt x="652780" y="147236"/>
                      <a:pt x="652948" y="146716"/>
                    </a:cubicBezTo>
                    <a:lnTo>
                      <a:pt x="652948" y="146699"/>
                    </a:lnTo>
                    <a:cubicBezTo>
                      <a:pt x="655012" y="138930"/>
                      <a:pt x="660163" y="133964"/>
                      <a:pt x="665029" y="129266"/>
                    </a:cubicBezTo>
                    <a:cubicBezTo>
                      <a:pt x="668502" y="125943"/>
                      <a:pt x="671690" y="122839"/>
                      <a:pt x="671405" y="120373"/>
                    </a:cubicBezTo>
                    <a:cubicBezTo>
                      <a:pt x="670768" y="115238"/>
                      <a:pt x="671976" y="110859"/>
                      <a:pt x="673133" y="106849"/>
                    </a:cubicBezTo>
                    <a:cubicBezTo>
                      <a:pt x="673486" y="105590"/>
                      <a:pt x="673804" y="104365"/>
                      <a:pt x="674006" y="103442"/>
                    </a:cubicBezTo>
                    <a:cubicBezTo>
                      <a:pt x="674123" y="102687"/>
                      <a:pt x="673452" y="101966"/>
                      <a:pt x="668972" y="101110"/>
                    </a:cubicBezTo>
                    <a:cubicBezTo>
                      <a:pt x="662562" y="99886"/>
                      <a:pt x="647042" y="97352"/>
                      <a:pt x="628535" y="94348"/>
                    </a:cubicBezTo>
                    <a:cubicBezTo>
                      <a:pt x="588517" y="87822"/>
                      <a:pt x="534589" y="79046"/>
                      <a:pt x="526367" y="75841"/>
                    </a:cubicBezTo>
                    <a:cubicBezTo>
                      <a:pt x="520226" y="73425"/>
                      <a:pt x="516233" y="71579"/>
                      <a:pt x="511484" y="67955"/>
                    </a:cubicBezTo>
                    <a:cubicBezTo>
                      <a:pt x="507055" y="64599"/>
                      <a:pt x="502356" y="59901"/>
                      <a:pt x="494655" y="51679"/>
                    </a:cubicBezTo>
                    <a:cubicBezTo>
                      <a:pt x="483396" y="39699"/>
                      <a:pt x="477373" y="27031"/>
                      <a:pt x="473396" y="18608"/>
                    </a:cubicBezTo>
                    <a:cubicBezTo>
                      <a:pt x="471903" y="15504"/>
                      <a:pt x="470761" y="13071"/>
                      <a:pt x="470074" y="12165"/>
                    </a:cubicBezTo>
                    <a:cubicBezTo>
                      <a:pt x="469033" y="10738"/>
                      <a:pt x="462943" y="5772"/>
                      <a:pt x="457221" y="1258"/>
                    </a:cubicBezTo>
                    <a:lnTo>
                      <a:pt x="457221" y="1292"/>
                    </a:lnTo>
                    <a:cubicBezTo>
                      <a:pt x="452925" y="15739"/>
                      <a:pt x="448731" y="27753"/>
                      <a:pt x="447489" y="31008"/>
                    </a:cubicBezTo>
                    <a:cubicBezTo>
                      <a:pt x="443831" y="40438"/>
                      <a:pt x="434686" y="44129"/>
                      <a:pt x="427707" y="46931"/>
                    </a:cubicBezTo>
                    <a:cubicBezTo>
                      <a:pt x="425995" y="47635"/>
                      <a:pt x="424435" y="48256"/>
                      <a:pt x="423680" y="48710"/>
                    </a:cubicBezTo>
                    <a:cubicBezTo>
                      <a:pt x="417740" y="52283"/>
                      <a:pt x="402068" y="43894"/>
                      <a:pt x="384903" y="34766"/>
                    </a:cubicBezTo>
                    <a:cubicBezTo>
                      <a:pt x="369114" y="26293"/>
                      <a:pt x="351765" y="17047"/>
                      <a:pt x="347805" y="17232"/>
                    </a:cubicBezTo>
                    <a:cubicBezTo>
                      <a:pt x="347721" y="17232"/>
                      <a:pt x="348325" y="29363"/>
                      <a:pt x="348677" y="38810"/>
                    </a:cubicBezTo>
                    <a:cubicBezTo>
                      <a:pt x="348963" y="46528"/>
                      <a:pt x="349248" y="53139"/>
                      <a:pt x="347402" y="56797"/>
                    </a:cubicBezTo>
                    <a:lnTo>
                      <a:pt x="347369" y="56797"/>
                    </a:lnTo>
                    <a:cubicBezTo>
                      <a:pt x="344130" y="63223"/>
                      <a:pt x="311059" y="71797"/>
                      <a:pt x="278793" y="80137"/>
                    </a:cubicBezTo>
                    <a:cubicBezTo>
                      <a:pt x="256577" y="85875"/>
                      <a:pt x="234748" y="91530"/>
                      <a:pt x="225452" y="95019"/>
                    </a:cubicBezTo>
                    <a:cubicBezTo>
                      <a:pt x="213892" y="99332"/>
                      <a:pt x="196374" y="113410"/>
                      <a:pt x="179696" y="126799"/>
                    </a:cubicBezTo>
                    <a:cubicBezTo>
                      <a:pt x="165618" y="138108"/>
                      <a:pt x="152094" y="148964"/>
                      <a:pt x="141926" y="154048"/>
                    </a:cubicBezTo>
                    <a:cubicBezTo>
                      <a:pt x="125886" y="162085"/>
                      <a:pt x="112211" y="158277"/>
                      <a:pt x="98720" y="154552"/>
                    </a:cubicBezTo>
                    <a:cubicBezTo>
                      <a:pt x="92411" y="152823"/>
                      <a:pt x="86119" y="151062"/>
                      <a:pt x="80129" y="151062"/>
                    </a:cubicBezTo>
                    <a:cubicBezTo>
                      <a:pt x="72428" y="151062"/>
                      <a:pt x="65095" y="159401"/>
                      <a:pt x="58551" y="166867"/>
                    </a:cubicBezTo>
                    <a:cubicBezTo>
                      <a:pt x="52209" y="174082"/>
                      <a:pt x="46387" y="180676"/>
                      <a:pt x="38769" y="182455"/>
                    </a:cubicBezTo>
                    <a:cubicBezTo>
                      <a:pt x="30631" y="184334"/>
                      <a:pt x="21654" y="179938"/>
                      <a:pt x="13030" y="175760"/>
                    </a:cubicBezTo>
                    <a:cubicBezTo>
                      <a:pt x="7207" y="172925"/>
                      <a:pt x="2057" y="169502"/>
                      <a:pt x="1738" y="169787"/>
                    </a:cubicBezTo>
                    <a:lnTo>
                      <a:pt x="1788" y="169787"/>
                    </a:lnTo>
                    <a:cubicBezTo>
                      <a:pt x="-142" y="173545"/>
                      <a:pt x="3533" y="180022"/>
                      <a:pt x="7476" y="187103"/>
                    </a:cubicBezTo>
                    <a:cubicBezTo>
                      <a:pt x="10513" y="192455"/>
                      <a:pt x="13668" y="198060"/>
                      <a:pt x="15631" y="204318"/>
                    </a:cubicBezTo>
                    <a:cubicBezTo>
                      <a:pt x="17694" y="210996"/>
                      <a:pt x="26587" y="216785"/>
                      <a:pt x="36604" y="223295"/>
                    </a:cubicBezTo>
                    <a:cubicBezTo>
                      <a:pt x="44155" y="228195"/>
                      <a:pt x="52276" y="233463"/>
                      <a:pt x="59508" y="240292"/>
                    </a:cubicBezTo>
                    <a:cubicBezTo>
                      <a:pt x="71438" y="251534"/>
                      <a:pt x="69709" y="259487"/>
                      <a:pt x="63048" y="266535"/>
                    </a:cubicBezTo>
                    <a:lnTo>
                      <a:pt x="63015" y="266535"/>
                    </a:lnTo>
                    <a:cubicBezTo>
                      <a:pt x="60498" y="269219"/>
                      <a:pt x="57629" y="271166"/>
                      <a:pt x="54642" y="273179"/>
                    </a:cubicBezTo>
                    <a:cubicBezTo>
                      <a:pt x="51320" y="275427"/>
                      <a:pt x="47813" y="277793"/>
                      <a:pt x="46739" y="279908"/>
                    </a:cubicBezTo>
                    <a:cubicBezTo>
                      <a:pt x="44977" y="283397"/>
                      <a:pt x="48165" y="292123"/>
                      <a:pt x="54156" y="301871"/>
                    </a:cubicBezTo>
                    <a:cubicBezTo>
                      <a:pt x="60464" y="312157"/>
                      <a:pt x="69844" y="322694"/>
                      <a:pt x="80415" y="329439"/>
                    </a:cubicBezTo>
                    <a:cubicBezTo>
                      <a:pt x="91019" y="336218"/>
                      <a:pt x="110248" y="353030"/>
                      <a:pt x="129678" y="371135"/>
                    </a:cubicBezTo>
                    <a:cubicBezTo>
                      <a:pt x="155769" y="395465"/>
                      <a:pt x="182531" y="422496"/>
                      <a:pt x="189042" y="430684"/>
                    </a:cubicBezTo>
                    <a:cubicBezTo>
                      <a:pt x="193102" y="435852"/>
                      <a:pt x="198002" y="435567"/>
                      <a:pt x="203405" y="435231"/>
                    </a:cubicBezTo>
                    <a:cubicBezTo>
                      <a:pt x="209294" y="434878"/>
                      <a:pt x="215570" y="434493"/>
                      <a:pt x="223137" y="437429"/>
                    </a:cubicBezTo>
                    <a:cubicBezTo>
                      <a:pt x="236711" y="442664"/>
                      <a:pt x="254782" y="463621"/>
                      <a:pt x="264145" y="474527"/>
                    </a:cubicBezTo>
                    <a:cubicBezTo>
                      <a:pt x="266259" y="476960"/>
                      <a:pt x="267903" y="478839"/>
                      <a:pt x="268860" y="479829"/>
                    </a:cubicBezTo>
                    <a:cubicBezTo>
                      <a:pt x="270571" y="481558"/>
                      <a:pt x="284011" y="488471"/>
                      <a:pt x="298860" y="495669"/>
                    </a:cubicBezTo>
                    <a:cubicBezTo>
                      <a:pt x="314935" y="503471"/>
                      <a:pt x="332201" y="511290"/>
                      <a:pt x="338241" y="513136"/>
                    </a:cubicBezTo>
                    <a:cubicBezTo>
                      <a:pt x="343694" y="514797"/>
                      <a:pt x="355792" y="515904"/>
                      <a:pt x="368225" y="516257"/>
                    </a:cubicBezTo>
                    <a:cubicBezTo>
                      <a:pt x="381195" y="516626"/>
                      <a:pt x="394199" y="516206"/>
                      <a:pt x="400457" y="514864"/>
                    </a:cubicBezTo>
                    <a:cubicBezTo>
                      <a:pt x="405088" y="513891"/>
                      <a:pt x="409753" y="511139"/>
                      <a:pt x="414032" y="507599"/>
                    </a:cubicBezTo>
                    <a:cubicBezTo>
                      <a:pt x="419770" y="502884"/>
                      <a:pt x="424753" y="496743"/>
                      <a:pt x="428143" y="491424"/>
                    </a:cubicBezTo>
                    <a:cubicBezTo>
                      <a:pt x="429032" y="490098"/>
                      <a:pt x="429300" y="485954"/>
                      <a:pt x="429636" y="481289"/>
                    </a:cubicBezTo>
                    <a:cubicBezTo>
                      <a:pt x="430828" y="464041"/>
                      <a:pt x="432388" y="441842"/>
                      <a:pt x="466013" y="440969"/>
                    </a:cubicBezTo>
                    <a:cubicBezTo>
                      <a:pt x="488346" y="440416"/>
                      <a:pt x="505863" y="444073"/>
                      <a:pt x="521216" y="447278"/>
                    </a:cubicBezTo>
                    <a:cubicBezTo>
                      <a:pt x="531837" y="449493"/>
                      <a:pt x="541368" y="451490"/>
                      <a:pt x="550462" y="451490"/>
                    </a:cubicBezTo>
                    <a:cubicBezTo>
                      <a:pt x="561234" y="451490"/>
                      <a:pt x="578298" y="456876"/>
                      <a:pt x="596017" y="464174"/>
                    </a:cubicBezTo>
                    <a:cubicBezTo>
                      <a:pt x="619440" y="473789"/>
                      <a:pt x="644525" y="486910"/>
                      <a:pt x="657008" y="494830"/>
                    </a:cubicBezTo>
                    <a:cubicBezTo>
                      <a:pt x="665834" y="500468"/>
                      <a:pt x="675046" y="493337"/>
                      <a:pt x="683503" y="486843"/>
                    </a:cubicBezTo>
                    <a:cubicBezTo>
                      <a:pt x="690399" y="481507"/>
                      <a:pt x="696993" y="476440"/>
                      <a:pt x="704644" y="475484"/>
                    </a:cubicBezTo>
                    <a:cubicBezTo>
                      <a:pt x="712983" y="474443"/>
                      <a:pt x="724830" y="478974"/>
                      <a:pt x="735887" y="485199"/>
                    </a:cubicBezTo>
                    <a:cubicBezTo>
                      <a:pt x="743656" y="489561"/>
                      <a:pt x="751357" y="494981"/>
                      <a:pt x="757180" y="499880"/>
                    </a:cubicBezTo>
                    <a:cubicBezTo>
                      <a:pt x="761491" y="494998"/>
                      <a:pt x="767599" y="486809"/>
                      <a:pt x="773505" y="478873"/>
                    </a:cubicBezTo>
                    <a:cubicBezTo>
                      <a:pt x="783388" y="465584"/>
                      <a:pt x="792852" y="452865"/>
                      <a:pt x="798825" y="451842"/>
                    </a:cubicBezTo>
                    <a:cubicBezTo>
                      <a:pt x="803103" y="451154"/>
                      <a:pt x="811828" y="453805"/>
                      <a:pt x="822165" y="456926"/>
                    </a:cubicBezTo>
                    <a:cubicBezTo>
                      <a:pt x="834447" y="460634"/>
                      <a:pt x="849263" y="465131"/>
                      <a:pt x="855555" y="464678"/>
                    </a:cubicBezTo>
                    <a:cubicBezTo>
                      <a:pt x="862652" y="464174"/>
                      <a:pt x="890422" y="453872"/>
                      <a:pt x="913325" y="442815"/>
                    </a:cubicBezTo>
                    <a:cubicBezTo>
                      <a:pt x="928392" y="435483"/>
                      <a:pt x="940809" y="428486"/>
                      <a:pt x="941564" y="425449"/>
                    </a:cubicBezTo>
                    <a:cubicBezTo>
                      <a:pt x="942201" y="422982"/>
                      <a:pt x="942638" y="420465"/>
                      <a:pt x="943124" y="417898"/>
                    </a:cubicBezTo>
                    <a:cubicBezTo>
                      <a:pt x="945557" y="404760"/>
                      <a:pt x="948393" y="389541"/>
                      <a:pt x="965491" y="374642"/>
                    </a:cubicBezTo>
                    <a:cubicBezTo>
                      <a:pt x="978579" y="363215"/>
                      <a:pt x="1004552" y="351889"/>
                      <a:pt x="1022623" y="343987"/>
                    </a:cubicBezTo>
                    <a:cubicBezTo>
                      <a:pt x="1031449" y="340127"/>
                      <a:pt x="1038228" y="337157"/>
                      <a:pt x="1039386" y="336218"/>
                    </a:cubicBezTo>
                    <a:cubicBezTo>
                      <a:pt x="1043731" y="332577"/>
                      <a:pt x="1056249" y="324070"/>
                      <a:pt x="1063749" y="319053"/>
                    </a:cubicBezTo>
                    <a:cubicBezTo>
                      <a:pt x="1060762" y="315228"/>
                      <a:pt x="1057440" y="311167"/>
                      <a:pt x="1054017" y="307140"/>
                    </a:cubicBezTo>
                    <a:close/>
                  </a:path>
                </a:pathLst>
              </a:custGeom>
              <a:solidFill>
                <a:srgbClr val="F2F2F0"/>
              </a:solidFill>
              <a:ln w="9525" cap="flat">
                <a:noFill/>
                <a:prstDash val="solid"/>
                <a:miter/>
              </a:ln>
            </p:spPr>
            <p:txBody>
              <a:bodyPr rtlCol="0" anchor="ctr"/>
              <a:lstStyle/>
              <a:p>
                <a:endParaRPr lang="de-DE" dirty="0"/>
              </a:p>
            </p:txBody>
          </p:sp>
          <p:sp>
            <p:nvSpPr>
              <p:cNvPr id="72" name="Freihandform: Form 10">
                <a:extLst>
                  <a:ext uri="{FF2B5EF4-FFF2-40B4-BE49-F238E27FC236}">
                    <a16:creationId xmlns:a16="http://schemas.microsoft.com/office/drawing/2014/main" id="{0D3CB80F-BB09-DD44-BCB6-D55712839D94}"/>
                  </a:ext>
                </a:extLst>
              </p:cNvPr>
              <p:cNvSpPr/>
              <p:nvPr/>
            </p:nvSpPr>
            <p:spPr>
              <a:xfrm>
                <a:off x="6921333" y="4107084"/>
                <a:ext cx="1218156" cy="491625"/>
              </a:xfrm>
              <a:custGeom>
                <a:avLst/>
                <a:gdLst>
                  <a:gd name="connsiteX0" fmla="*/ 1207350 w 1218156"/>
                  <a:gd name="connsiteY0" fmla="*/ 176132 h 491625"/>
                  <a:gd name="connsiteX1" fmla="*/ 1191007 w 1218156"/>
                  <a:gd name="connsiteY1" fmla="*/ 157406 h 491625"/>
                  <a:gd name="connsiteX2" fmla="*/ 1186612 w 1218156"/>
                  <a:gd name="connsiteY2" fmla="*/ 141147 h 491625"/>
                  <a:gd name="connsiteX3" fmla="*/ 1183189 w 1218156"/>
                  <a:gd name="connsiteY3" fmla="*/ 134771 h 491625"/>
                  <a:gd name="connsiteX4" fmla="*/ 1170302 w 1218156"/>
                  <a:gd name="connsiteY4" fmla="*/ 124049 h 491625"/>
                  <a:gd name="connsiteX5" fmla="*/ 1165151 w 1218156"/>
                  <a:gd name="connsiteY5" fmla="*/ 108579 h 491625"/>
                  <a:gd name="connsiteX6" fmla="*/ 1168389 w 1218156"/>
                  <a:gd name="connsiteY6" fmla="*/ 89820 h 491625"/>
                  <a:gd name="connsiteX7" fmla="*/ 1172685 w 1218156"/>
                  <a:gd name="connsiteY7" fmla="*/ 62185 h 491625"/>
                  <a:gd name="connsiteX8" fmla="*/ 1147802 w 1218156"/>
                  <a:gd name="connsiteY8" fmla="*/ 43594 h 491625"/>
                  <a:gd name="connsiteX9" fmla="*/ 1125854 w 1218156"/>
                  <a:gd name="connsiteY9" fmla="*/ 35758 h 491625"/>
                  <a:gd name="connsiteX10" fmla="*/ 1112213 w 1218156"/>
                  <a:gd name="connsiteY10" fmla="*/ 43980 h 491625"/>
                  <a:gd name="connsiteX11" fmla="*/ 1068168 w 1218156"/>
                  <a:gd name="connsiteY11" fmla="*/ 52772 h 491625"/>
                  <a:gd name="connsiteX12" fmla="*/ 1009610 w 1218156"/>
                  <a:gd name="connsiteY12" fmla="*/ 23342 h 491625"/>
                  <a:gd name="connsiteX13" fmla="*/ 969843 w 1218156"/>
                  <a:gd name="connsiteY13" fmla="*/ 11865 h 491625"/>
                  <a:gd name="connsiteX14" fmla="*/ 937493 w 1218156"/>
                  <a:gd name="connsiteY14" fmla="*/ 7284 h 491625"/>
                  <a:gd name="connsiteX15" fmla="*/ 885747 w 1218156"/>
                  <a:gd name="connsiteY15" fmla="*/ 1311 h 491625"/>
                  <a:gd name="connsiteX16" fmla="*/ 864287 w 1218156"/>
                  <a:gd name="connsiteY16" fmla="*/ 27352 h 491625"/>
                  <a:gd name="connsiteX17" fmla="*/ 860410 w 1218156"/>
                  <a:gd name="connsiteY17" fmla="*/ 44668 h 491625"/>
                  <a:gd name="connsiteX18" fmla="*/ 860461 w 1218156"/>
                  <a:gd name="connsiteY18" fmla="*/ 44701 h 491625"/>
                  <a:gd name="connsiteX19" fmla="*/ 843095 w 1218156"/>
                  <a:gd name="connsiteY19" fmla="*/ 64467 h 491625"/>
                  <a:gd name="connsiteX20" fmla="*/ 823044 w 1218156"/>
                  <a:gd name="connsiteY20" fmla="*/ 74904 h 491625"/>
                  <a:gd name="connsiteX21" fmla="*/ 787204 w 1218156"/>
                  <a:gd name="connsiteY21" fmla="*/ 76565 h 491625"/>
                  <a:gd name="connsiteX22" fmla="*/ 753142 w 1218156"/>
                  <a:gd name="connsiteY22" fmla="*/ 72806 h 491625"/>
                  <a:gd name="connsiteX23" fmla="*/ 711581 w 1218156"/>
                  <a:gd name="connsiteY23" fmla="*/ 54517 h 491625"/>
                  <a:gd name="connsiteX24" fmla="*/ 688996 w 1218156"/>
                  <a:gd name="connsiteY24" fmla="*/ 42956 h 491625"/>
                  <a:gd name="connsiteX25" fmla="*/ 688912 w 1218156"/>
                  <a:gd name="connsiteY25" fmla="*/ 43510 h 491625"/>
                  <a:gd name="connsiteX26" fmla="*/ 674633 w 1218156"/>
                  <a:gd name="connsiteY26" fmla="*/ 86649 h 491625"/>
                  <a:gd name="connsiteX27" fmla="*/ 674633 w 1218156"/>
                  <a:gd name="connsiteY27" fmla="*/ 86632 h 491625"/>
                  <a:gd name="connsiteX28" fmla="*/ 646478 w 1218156"/>
                  <a:gd name="connsiteY28" fmla="*/ 87253 h 491625"/>
                  <a:gd name="connsiteX29" fmla="*/ 631041 w 1218156"/>
                  <a:gd name="connsiteY29" fmla="*/ 85089 h 491625"/>
                  <a:gd name="connsiteX30" fmla="*/ 624615 w 1218156"/>
                  <a:gd name="connsiteY30" fmla="*/ 100408 h 491625"/>
                  <a:gd name="connsiteX31" fmla="*/ 608138 w 1218156"/>
                  <a:gd name="connsiteY31" fmla="*/ 128630 h 491625"/>
                  <a:gd name="connsiteX32" fmla="*/ 571996 w 1218156"/>
                  <a:gd name="connsiteY32" fmla="*/ 144117 h 491625"/>
                  <a:gd name="connsiteX33" fmla="*/ 550015 w 1218156"/>
                  <a:gd name="connsiteY33" fmla="*/ 152339 h 491625"/>
                  <a:gd name="connsiteX34" fmla="*/ 549932 w 1218156"/>
                  <a:gd name="connsiteY34" fmla="*/ 152355 h 491625"/>
                  <a:gd name="connsiteX35" fmla="*/ 545267 w 1218156"/>
                  <a:gd name="connsiteY35" fmla="*/ 154570 h 491625"/>
                  <a:gd name="connsiteX36" fmla="*/ 529109 w 1218156"/>
                  <a:gd name="connsiteY36" fmla="*/ 168178 h 491625"/>
                  <a:gd name="connsiteX37" fmla="*/ 543942 w 1218156"/>
                  <a:gd name="connsiteY37" fmla="*/ 187692 h 491625"/>
                  <a:gd name="connsiteX38" fmla="*/ 567399 w 1218156"/>
                  <a:gd name="connsiteY38" fmla="*/ 228499 h 491625"/>
                  <a:gd name="connsiteX39" fmla="*/ 567768 w 1218156"/>
                  <a:gd name="connsiteY39" fmla="*/ 255228 h 491625"/>
                  <a:gd name="connsiteX40" fmla="*/ 558422 w 1218156"/>
                  <a:gd name="connsiteY40" fmla="*/ 304072 h 491625"/>
                  <a:gd name="connsiteX41" fmla="*/ 536525 w 1218156"/>
                  <a:gd name="connsiteY41" fmla="*/ 289490 h 491625"/>
                  <a:gd name="connsiteX42" fmla="*/ 506927 w 1218156"/>
                  <a:gd name="connsiteY42" fmla="*/ 267241 h 491625"/>
                  <a:gd name="connsiteX43" fmla="*/ 479879 w 1218156"/>
                  <a:gd name="connsiteY43" fmla="*/ 267594 h 491625"/>
                  <a:gd name="connsiteX44" fmla="*/ 452479 w 1218156"/>
                  <a:gd name="connsiteY44" fmla="*/ 265664 h 491625"/>
                  <a:gd name="connsiteX45" fmla="*/ 452429 w 1218156"/>
                  <a:gd name="connsiteY45" fmla="*/ 265664 h 491625"/>
                  <a:gd name="connsiteX46" fmla="*/ 410313 w 1218156"/>
                  <a:gd name="connsiteY46" fmla="*/ 273533 h 491625"/>
                  <a:gd name="connsiteX47" fmla="*/ 401169 w 1218156"/>
                  <a:gd name="connsiteY47" fmla="*/ 275698 h 491625"/>
                  <a:gd name="connsiteX48" fmla="*/ 368030 w 1218156"/>
                  <a:gd name="connsiteY48" fmla="*/ 276101 h 491625"/>
                  <a:gd name="connsiteX49" fmla="*/ 338432 w 1218156"/>
                  <a:gd name="connsiteY49" fmla="*/ 276537 h 491625"/>
                  <a:gd name="connsiteX50" fmla="*/ 317358 w 1218156"/>
                  <a:gd name="connsiteY50" fmla="*/ 293282 h 491625"/>
                  <a:gd name="connsiteX51" fmla="*/ 291518 w 1218156"/>
                  <a:gd name="connsiteY51" fmla="*/ 311907 h 491625"/>
                  <a:gd name="connsiteX52" fmla="*/ 224989 w 1218156"/>
                  <a:gd name="connsiteY52" fmla="*/ 313988 h 491625"/>
                  <a:gd name="connsiteX53" fmla="*/ 219016 w 1218156"/>
                  <a:gd name="connsiteY53" fmla="*/ 313988 h 491625"/>
                  <a:gd name="connsiteX54" fmla="*/ 217556 w 1218156"/>
                  <a:gd name="connsiteY54" fmla="*/ 308166 h 491625"/>
                  <a:gd name="connsiteX55" fmla="*/ 207153 w 1218156"/>
                  <a:gd name="connsiteY55" fmla="*/ 287544 h 491625"/>
                  <a:gd name="connsiteX56" fmla="*/ 201381 w 1218156"/>
                  <a:gd name="connsiteY56" fmla="*/ 286638 h 491625"/>
                  <a:gd name="connsiteX57" fmla="*/ 156716 w 1218156"/>
                  <a:gd name="connsiteY57" fmla="*/ 279071 h 491625"/>
                  <a:gd name="connsiteX58" fmla="*/ 156313 w 1218156"/>
                  <a:gd name="connsiteY58" fmla="*/ 301454 h 491625"/>
                  <a:gd name="connsiteX59" fmla="*/ 156531 w 1218156"/>
                  <a:gd name="connsiteY59" fmla="*/ 308719 h 491625"/>
                  <a:gd name="connsiteX60" fmla="*/ 150541 w 1218156"/>
                  <a:gd name="connsiteY60" fmla="*/ 319206 h 491625"/>
                  <a:gd name="connsiteX61" fmla="*/ 150507 w 1218156"/>
                  <a:gd name="connsiteY61" fmla="*/ 319206 h 491625"/>
                  <a:gd name="connsiteX62" fmla="*/ 129466 w 1218156"/>
                  <a:gd name="connsiteY62" fmla="*/ 332545 h 491625"/>
                  <a:gd name="connsiteX63" fmla="*/ 107721 w 1218156"/>
                  <a:gd name="connsiteY63" fmla="*/ 339945 h 491625"/>
                  <a:gd name="connsiteX64" fmla="*/ 100103 w 1218156"/>
                  <a:gd name="connsiteY64" fmla="*/ 336807 h 491625"/>
                  <a:gd name="connsiteX65" fmla="*/ 100070 w 1218156"/>
                  <a:gd name="connsiteY65" fmla="*/ 336791 h 491625"/>
                  <a:gd name="connsiteX66" fmla="*/ 95656 w 1218156"/>
                  <a:gd name="connsiteY66" fmla="*/ 318468 h 491625"/>
                  <a:gd name="connsiteX67" fmla="*/ 94516 w 1218156"/>
                  <a:gd name="connsiteY67" fmla="*/ 303417 h 491625"/>
                  <a:gd name="connsiteX68" fmla="*/ 69716 w 1218156"/>
                  <a:gd name="connsiteY68" fmla="*/ 297242 h 491625"/>
                  <a:gd name="connsiteX69" fmla="*/ 34648 w 1218156"/>
                  <a:gd name="connsiteY69" fmla="*/ 289977 h 491625"/>
                  <a:gd name="connsiteX70" fmla="*/ 25084 w 1218156"/>
                  <a:gd name="connsiteY70" fmla="*/ 286638 h 491625"/>
                  <a:gd name="connsiteX71" fmla="*/ 12030 w 1218156"/>
                  <a:gd name="connsiteY71" fmla="*/ 326304 h 491625"/>
                  <a:gd name="connsiteX72" fmla="*/ 7365 w 1218156"/>
                  <a:gd name="connsiteY72" fmla="*/ 336539 h 491625"/>
                  <a:gd name="connsiteX73" fmla="*/ 4194 w 1218156"/>
                  <a:gd name="connsiteY73" fmla="*/ 360566 h 491625"/>
                  <a:gd name="connsiteX74" fmla="*/ 49464 w 1218156"/>
                  <a:gd name="connsiteY74" fmla="*/ 388168 h 491625"/>
                  <a:gd name="connsiteX75" fmla="*/ 82972 w 1218156"/>
                  <a:gd name="connsiteY75" fmla="*/ 407933 h 491625"/>
                  <a:gd name="connsiteX76" fmla="*/ 98492 w 1218156"/>
                  <a:gd name="connsiteY76" fmla="*/ 404309 h 491625"/>
                  <a:gd name="connsiteX77" fmla="*/ 123006 w 1218156"/>
                  <a:gd name="connsiteY77" fmla="*/ 389862 h 491625"/>
                  <a:gd name="connsiteX78" fmla="*/ 158158 w 1218156"/>
                  <a:gd name="connsiteY78" fmla="*/ 401490 h 491625"/>
                  <a:gd name="connsiteX79" fmla="*/ 158158 w 1218156"/>
                  <a:gd name="connsiteY79" fmla="*/ 401524 h 491625"/>
                  <a:gd name="connsiteX80" fmla="*/ 160155 w 1218156"/>
                  <a:gd name="connsiteY80" fmla="*/ 408739 h 491625"/>
                  <a:gd name="connsiteX81" fmla="*/ 160642 w 1218156"/>
                  <a:gd name="connsiteY81" fmla="*/ 410887 h 491625"/>
                  <a:gd name="connsiteX82" fmla="*/ 160642 w 1218156"/>
                  <a:gd name="connsiteY82" fmla="*/ 410937 h 491625"/>
                  <a:gd name="connsiteX83" fmla="*/ 191196 w 1218156"/>
                  <a:gd name="connsiteY83" fmla="*/ 420216 h 491625"/>
                  <a:gd name="connsiteX84" fmla="*/ 229872 w 1218156"/>
                  <a:gd name="connsiteY84" fmla="*/ 427783 h 491625"/>
                  <a:gd name="connsiteX85" fmla="*/ 242490 w 1218156"/>
                  <a:gd name="connsiteY85" fmla="*/ 412330 h 491625"/>
                  <a:gd name="connsiteX86" fmla="*/ 263145 w 1218156"/>
                  <a:gd name="connsiteY86" fmla="*/ 389141 h 491625"/>
                  <a:gd name="connsiteX87" fmla="*/ 263161 w 1218156"/>
                  <a:gd name="connsiteY87" fmla="*/ 389158 h 491625"/>
                  <a:gd name="connsiteX88" fmla="*/ 355950 w 1218156"/>
                  <a:gd name="connsiteY88" fmla="*/ 368805 h 491625"/>
                  <a:gd name="connsiteX89" fmla="*/ 422881 w 1218156"/>
                  <a:gd name="connsiteY89" fmla="*/ 367144 h 491625"/>
                  <a:gd name="connsiteX90" fmla="*/ 444308 w 1218156"/>
                  <a:gd name="connsiteY90" fmla="*/ 390752 h 491625"/>
                  <a:gd name="connsiteX91" fmla="*/ 444308 w 1218156"/>
                  <a:gd name="connsiteY91" fmla="*/ 390785 h 491625"/>
                  <a:gd name="connsiteX92" fmla="*/ 440465 w 1218156"/>
                  <a:gd name="connsiteY92" fmla="*/ 399662 h 491625"/>
                  <a:gd name="connsiteX93" fmla="*/ 437596 w 1218156"/>
                  <a:gd name="connsiteY93" fmla="*/ 407933 h 491625"/>
                  <a:gd name="connsiteX94" fmla="*/ 476540 w 1218156"/>
                  <a:gd name="connsiteY94" fmla="*/ 435166 h 491625"/>
                  <a:gd name="connsiteX95" fmla="*/ 501591 w 1218156"/>
                  <a:gd name="connsiteY95" fmla="*/ 451072 h 491625"/>
                  <a:gd name="connsiteX96" fmla="*/ 613491 w 1218156"/>
                  <a:gd name="connsiteY96" fmla="*/ 462365 h 491625"/>
                  <a:gd name="connsiteX97" fmla="*/ 716329 w 1218156"/>
                  <a:gd name="connsiteY97" fmla="*/ 472600 h 491625"/>
                  <a:gd name="connsiteX98" fmla="*/ 774485 w 1218156"/>
                  <a:gd name="connsiteY98" fmla="*/ 487382 h 491625"/>
                  <a:gd name="connsiteX99" fmla="*/ 805409 w 1218156"/>
                  <a:gd name="connsiteY99" fmla="*/ 491795 h 491625"/>
                  <a:gd name="connsiteX100" fmla="*/ 832339 w 1218156"/>
                  <a:gd name="connsiteY100" fmla="*/ 469748 h 491625"/>
                  <a:gd name="connsiteX101" fmla="*/ 855276 w 1218156"/>
                  <a:gd name="connsiteY101" fmla="*/ 450535 h 491625"/>
                  <a:gd name="connsiteX102" fmla="*/ 904623 w 1218156"/>
                  <a:gd name="connsiteY102" fmla="*/ 453338 h 491625"/>
                  <a:gd name="connsiteX103" fmla="*/ 933534 w 1218156"/>
                  <a:gd name="connsiteY103" fmla="*/ 458824 h 491625"/>
                  <a:gd name="connsiteX104" fmla="*/ 952561 w 1218156"/>
                  <a:gd name="connsiteY104" fmla="*/ 451744 h 491625"/>
                  <a:gd name="connsiteX105" fmla="*/ 978938 w 1218156"/>
                  <a:gd name="connsiteY105" fmla="*/ 438069 h 491625"/>
                  <a:gd name="connsiteX106" fmla="*/ 1002512 w 1218156"/>
                  <a:gd name="connsiteY106" fmla="*/ 432129 h 491625"/>
                  <a:gd name="connsiteX107" fmla="*/ 1002512 w 1218156"/>
                  <a:gd name="connsiteY107" fmla="*/ 432095 h 491625"/>
                  <a:gd name="connsiteX108" fmla="*/ 1025180 w 1218156"/>
                  <a:gd name="connsiteY108" fmla="*/ 424461 h 491625"/>
                  <a:gd name="connsiteX109" fmla="*/ 1056004 w 1218156"/>
                  <a:gd name="connsiteY109" fmla="*/ 386121 h 491625"/>
                  <a:gd name="connsiteX110" fmla="*/ 1056725 w 1218156"/>
                  <a:gd name="connsiteY110" fmla="*/ 385299 h 491625"/>
                  <a:gd name="connsiteX111" fmla="*/ 1085099 w 1218156"/>
                  <a:gd name="connsiteY111" fmla="*/ 378705 h 491625"/>
                  <a:gd name="connsiteX112" fmla="*/ 1102448 w 1218156"/>
                  <a:gd name="connsiteY112" fmla="*/ 378100 h 491625"/>
                  <a:gd name="connsiteX113" fmla="*/ 1100770 w 1218156"/>
                  <a:gd name="connsiteY113" fmla="*/ 370835 h 491625"/>
                  <a:gd name="connsiteX114" fmla="*/ 1095585 w 1218156"/>
                  <a:gd name="connsiteY114" fmla="*/ 354123 h 491625"/>
                  <a:gd name="connsiteX115" fmla="*/ 1090283 w 1218156"/>
                  <a:gd name="connsiteY115" fmla="*/ 331757 h 491625"/>
                  <a:gd name="connsiteX116" fmla="*/ 1111777 w 1218156"/>
                  <a:gd name="connsiteY116" fmla="*/ 308098 h 491625"/>
                  <a:gd name="connsiteX117" fmla="*/ 1111777 w 1218156"/>
                  <a:gd name="connsiteY117" fmla="*/ 308082 h 491625"/>
                  <a:gd name="connsiteX118" fmla="*/ 1123354 w 1218156"/>
                  <a:gd name="connsiteY118" fmla="*/ 300716 h 491625"/>
                  <a:gd name="connsiteX119" fmla="*/ 1110619 w 1218156"/>
                  <a:gd name="connsiteY119" fmla="*/ 293031 h 491625"/>
                  <a:gd name="connsiteX120" fmla="*/ 1085484 w 1218156"/>
                  <a:gd name="connsiteY120" fmla="*/ 266520 h 491625"/>
                  <a:gd name="connsiteX121" fmla="*/ 1099897 w 1218156"/>
                  <a:gd name="connsiteY121" fmla="*/ 241033 h 491625"/>
                  <a:gd name="connsiteX122" fmla="*/ 1126861 w 1218156"/>
                  <a:gd name="connsiteY122" fmla="*/ 224052 h 491625"/>
                  <a:gd name="connsiteX123" fmla="*/ 1168104 w 1218156"/>
                  <a:gd name="connsiteY123" fmla="*/ 234304 h 491625"/>
                  <a:gd name="connsiteX124" fmla="*/ 1193910 w 1218156"/>
                  <a:gd name="connsiteY124" fmla="*/ 243902 h 491625"/>
                  <a:gd name="connsiteX125" fmla="*/ 1202367 w 1218156"/>
                  <a:gd name="connsiteY125" fmla="*/ 233566 h 491625"/>
                  <a:gd name="connsiteX126" fmla="*/ 1204968 w 1218156"/>
                  <a:gd name="connsiteY126" fmla="*/ 220210 h 491625"/>
                  <a:gd name="connsiteX127" fmla="*/ 1206361 w 1218156"/>
                  <a:gd name="connsiteY127" fmla="*/ 215193 h 491625"/>
                  <a:gd name="connsiteX128" fmla="*/ 1217653 w 1218156"/>
                  <a:gd name="connsiteY128" fmla="*/ 182776 h 491625"/>
                  <a:gd name="connsiteX129" fmla="*/ 1207350 w 1218156"/>
                  <a:gd name="connsiteY129" fmla="*/ 176132 h 49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218156" h="491625">
                    <a:moveTo>
                      <a:pt x="1207350" y="176132"/>
                    </a:moveTo>
                    <a:cubicBezTo>
                      <a:pt x="1198374" y="169923"/>
                      <a:pt x="1191007" y="162775"/>
                      <a:pt x="1191007" y="157406"/>
                    </a:cubicBezTo>
                    <a:cubicBezTo>
                      <a:pt x="1191007" y="154738"/>
                      <a:pt x="1189246" y="147456"/>
                      <a:pt x="1186612" y="141147"/>
                    </a:cubicBezTo>
                    <a:cubicBezTo>
                      <a:pt x="1185185" y="137758"/>
                      <a:pt x="1183860" y="135040"/>
                      <a:pt x="1183189" y="134771"/>
                    </a:cubicBezTo>
                    <a:cubicBezTo>
                      <a:pt x="1178440" y="132707"/>
                      <a:pt x="1173691" y="128882"/>
                      <a:pt x="1170302" y="124049"/>
                    </a:cubicBezTo>
                    <a:cubicBezTo>
                      <a:pt x="1167181" y="119603"/>
                      <a:pt x="1165151" y="114284"/>
                      <a:pt x="1165151" y="108579"/>
                    </a:cubicBezTo>
                    <a:cubicBezTo>
                      <a:pt x="1165151" y="104602"/>
                      <a:pt x="1166661" y="97656"/>
                      <a:pt x="1168389" y="89820"/>
                    </a:cubicBezTo>
                    <a:cubicBezTo>
                      <a:pt x="1170889" y="78310"/>
                      <a:pt x="1173893" y="64585"/>
                      <a:pt x="1172685" y="62185"/>
                    </a:cubicBezTo>
                    <a:cubicBezTo>
                      <a:pt x="1171057" y="58896"/>
                      <a:pt x="1159882" y="50389"/>
                      <a:pt x="1147802" y="43594"/>
                    </a:cubicBezTo>
                    <a:cubicBezTo>
                      <a:pt x="1139177" y="38778"/>
                      <a:pt x="1130603" y="35154"/>
                      <a:pt x="1125854" y="35758"/>
                    </a:cubicBezTo>
                    <a:cubicBezTo>
                      <a:pt x="1122314" y="36194"/>
                      <a:pt x="1117398" y="39986"/>
                      <a:pt x="1112213" y="43980"/>
                    </a:cubicBezTo>
                    <a:cubicBezTo>
                      <a:pt x="1099730" y="53628"/>
                      <a:pt x="1086038" y="64148"/>
                      <a:pt x="1068168" y="52772"/>
                    </a:cubicBezTo>
                    <a:cubicBezTo>
                      <a:pt x="1056373" y="45238"/>
                      <a:pt x="1032278" y="32671"/>
                      <a:pt x="1009610" y="23342"/>
                    </a:cubicBezTo>
                    <a:cubicBezTo>
                      <a:pt x="993569" y="16765"/>
                      <a:pt x="978501" y="11865"/>
                      <a:pt x="969843" y="11865"/>
                    </a:cubicBezTo>
                    <a:cubicBezTo>
                      <a:pt x="959390" y="11865"/>
                      <a:pt x="949021" y="9700"/>
                      <a:pt x="937493" y="7284"/>
                    </a:cubicBezTo>
                    <a:cubicBezTo>
                      <a:pt x="922929" y="4247"/>
                      <a:pt x="906284" y="791"/>
                      <a:pt x="885747" y="1311"/>
                    </a:cubicBezTo>
                    <a:cubicBezTo>
                      <a:pt x="866082" y="1797"/>
                      <a:pt x="865041" y="16194"/>
                      <a:pt x="864287" y="27352"/>
                    </a:cubicBezTo>
                    <a:cubicBezTo>
                      <a:pt x="863800" y="34047"/>
                      <a:pt x="863414" y="39986"/>
                      <a:pt x="860410" y="44668"/>
                    </a:cubicBezTo>
                    <a:lnTo>
                      <a:pt x="860461" y="44701"/>
                    </a:lnTo>
                    <a:cubicBezTo>
                      <a:pt x="856384" y="51094"/>
                      <a:pt x="850276" y="58561"/>
                      <a:pt x="843095" y="64467"/>
                    </a:cubicBezTo>
                    <a:cubicBezTo>
                      <a:pt x="837121" y="69417"/>
                      <a:pt x="830259" y="73343"/>
                      <a:pt x="823044" y="74904"/>
                    </a:cubicBezTo>
                    <a:cubicBezTo>
                      <a:pt x="815695" y="76464"/>
                      <a:pt x="801248" y="76967"/>
                      <a:pt x="787204" y="76565"/>
                    </a:cubicBezTo>
                    <a:cubicBezTo>
                      <a:pt x="773562" y="76179"/>
                      <a:pt x="759921" y="74870"/>
                      <a:pt x="753142" y="72806"/>
                    </a:cubicBezTo>
                    <a:cubicBezTo>
                      <a:pt x="746364" y="70709"/>
                      <a:pt x="728209" y="62554"/>
                      <a:pt x="711581" y="54517"/>
                    </a:cubicBezTo>
                    <a:cubicBezTo>
                      <a:pt x="703275" y="50457"/>
                      <a:pt x="695221" y="46363"/>
                      <a:pt x="688996" y="42956"/>
                    </a:cubicBezTo>
                    <a:lnTo>
                      <a:pt x="688912" y="43510"/>
                    </a:lnTo>
                    <a:cubicBezTo>
                      <a:pt x="686882" y="58158"/>
                      <a:pt x="684046" y="78645"/>
                      <a:pt x="674633" y="86649"/>
                    </a:cubicBezTo>
                    <a:lnTo>
                      <a:pt x="674633" y="86632"/>
                    </a:lnTo>
                    <a:cubicBezTo>
                      <a:pt x="667049" y="93042"/>
                      <a:pt x="656848" y="90173"/>
                      <a:pt x="646478" y="87253"/>
                    </a:cubicBezTo>
                    <a:cubicBezTo>
                      <a:pt x="639414" y="85273"/>
                      <a:pt x="632266" y="83260"/>
                      <a:pt x="631041" y="85089"/>
                    </a:cubicBezTo>
                    <a:cubicBezTo>
                      <a:pt x="628441" y="88897"/>
                      <a:pt x="626528" y="94619"/>
                      <a:pt x="624615" y="100408"/>
                    </a:cubicBezTo>
                    <a:cubicBezTo>
                      <a:pt x="621142" y="110945"/>
                      <a:pt x="617585" y="121734"/>
                      <a:pt x="608138" y="128630"/>
                    </a:cubicBezTo>
                    <a:cubicBezTo>
                      <a:pt x="599766" y="134788"/>
                      <a:pt x="585470" y="139570"/>
                      <a:pt x="571996" y="144117"/>
                    </a:cubicBezTo>
                    <a:cubicBezTo>
                      <a:pt x="563623" y="146936"/>
                      <a:pt x="555519" y="149637"/>
                      <a:pt x="550015" y="152339"/>
                    </a:cubicBezTo>
                    <a:lnTo>
                      <a:pt x="549932" y="152355"/>
                    </a:lnTo>
                    <a:lnTo>
                      <a:pt x="545267" y="154570"/>
                    </a:lnTo>
                    <a:cubicBezTo>
                      <a:pt x="535569" y="159101"/>
                      <a:pt x="527549" y="162893"/>
                      <a:pt x="529109" y="168178"/>
                    </a:cubicBezTo>
                    <a:cubicBezTo>
                      <a:pt x="530233" y="171903"/>
                      <a:pt x="536844" y="179504"/>
                      <a:pt x="543942" y="187692"/>
                    </a:cubicBezTo>
                    <a:cubicBezTo>
                      <a:pt x="555871" y="201350"/>
                      <a:pt x="568959" y="216418"/>
                      <a:pt x="567399" y="228499"/>
                    </a:cubicBezTo>
                    <a:cubicBezTo>
                      <a:pt x="566761" y="233348"/>
                      <a:pt x="567248" y="244003"/>
                      <a:pt x="567768" y="255228"/>
                    </a:cubicBezTo>
                    <a:cubicBezTo>
                      <a:pt x="568758" y="277846"/>
                      <a:pt x="569882" y="302544"/>
                      <a:pt x="558422" y="304072"/>
                    </a:cubicBezTo>
                    <a:cubicBezTo>
                      <a:pt x="551761" y="304944"/>
                      <a:pt x="544948" y="298014"/>
                      <a:pt x="536525" y="289490"/>
                    </a:cubicBezTo>
                    <a:cubicBezTo>
                      <a:pt x="527313" y="280094"/>
                      <a:pt x="515501" y="268080"/>
                      <a:pt x="506927" y="267241"/>
                    </a:cubicBezTo>
                    <a:cubicBezTo>
                      <a:pt x="498706" y="266419"/>
                      <a:pt x="488705" y="267040"/>
                      <a:pt x="479879" y="267594"/>
                    </a:cubicBezTo>
                    <a:cubicBezTo>
                      <a:pt x="468000" y="268366"/>
                      <a:pt x="457865" y="268970"/>
                      <a:pt x="452479" y="265664"/>
                    </a:cubicBezTo>
                    <a:lnTo>
                      <a:pt x="452429" y="265664"/>
                    </a:lnTo>
                    <a:cubicBezTo>
                      <a:pt x="449811" y="264053"/>
                      <a:pt x="427512" y="269389"/>
                      <a:pt x="410313" y="273533"/>
                    </a:cubicBezTo>
                    <a:lnTo>
                      <a:pt x="401169" y="275698"/>
                    </a:lnTo>
                    <a:cubicBezTo>
                      <a:pt x="390967" y="278047"/>
                      <a:pt x="379474" y="277074"/>
                      <a:pt x="368030" y="276101"/>
                    </a:cubicBezTo>
                    <a:cubicBezTo>
                      <a:pt x="357107" y="275161"/>
                      <a:pt x="346167" y="274238"/>
                      <a:pt x="338432" y="276537"/>
                    </a:cubicBezTo>
                    <a:cubicBezTo>
                      <a:pt x="331435" y="278618"/>
                      <a:pt x="324204" y="286118"/>
                      <a:pt x="317358" y="293282"/>
                    </a:cubicBezTo>
                    <a:cubicBezTo>
                      <a:pt x="309119" y="301840"/>
                      <a:pt x="301233" y="310028"/>
                      <a:pt x="291518" y="311907"/>
                    </a:cubicBezTo>
                    <a:cubicBezTo>
                      <a:pt x="275528" y="314995"/>
                      <a:pt x="225124" y="313988"/>
                      <a:pt x="224989" y="313988"/>
                    </a:cubicBezTo>
                    <a:lnTo>
                      <a:pt x="219016" y="313988"/>
                    </a:lnTo>
                    <a:lnTo>
                      <a:pt x="217556" y="308166"/>
                    </a:lnTo>
                    <a:cubicBezTo>
                      <a:pt x="217539" y="308115"/>
                      <a:pt x="212338" y="288282"/>
                      <a:pt x="207153" y="287544"/>
                    </a:cubicBezTo>
                    <a:lnTo>
                      <a:pt x="201381" y="286638"/>
                    </a:lnTo>
                    <a:cubicBezTo>
                      <a:pt x="187589" y="284440"/>
                      <a:pt x="156849" y="278668"/>
                      <a:pt x="156716" y="279071"/>
                    </a:cubicBezTo>
                    <a:cubicBezTo>
                      <a:pt x="155608" y="283366"/>
                      <a:pt x="156011" y="293819"/>
                      <a:pt x="156313" y="301454"/>
                    </a:cubicBezTo>
                    <a:cubicBezTo>
                      <a:pt x="156430" y="304642"/>
                      <a:pt x="156531" y="307394"/>
                      <a:pt x="156531" y="308719"/>
                    </a:cubicBezTo>
                    <a:cubicBezTo>
                      <a:pt x="156531" y="312310"/>
                      <a:pt x="154266" y="315884"/>
                      <a:pt x="150541" y="319206"/>
                    </a:cubicBezTo>
                    <a:lnTo>
                      <a:pt x="150507" y="319206"/>
                    </a:lnTo>
                    <a:cubicBezTo>
                      <a:pt x="145759" y="323417"/>
                      <a:pt x="137453" y="328552"/>
                      <a:pt x="129466" y="332545"/>
                    </a:cubicBezTo>
                    <a:cubicBezTo>
                      <a:pt x="121027" y="336757"/>
                      <a:pt x="112452" y="339945"/>
                      <a:pt x="107721" y="339945"/>
                    </a:cubicBezTo>
                    <a:cubicBezTo>
                      <a:pt x="104633" y="339945"/>
                      <a:pt x="102016" y="338938"/>
                      <a:pt x="100103" y="336807"/>
                    </a:cubicBezTo>
                    <a:lnTo>
                      <a:pt x="100070" y="336791"/>
                    </a:lnTo>
                    <a:cubicBezTo>
                      <a:pt x="96815" y="333116"/>
                      <a:pt x="96244" y="326169"/>
                      <a:pt x="95656" y="318468"/>
                    </a:cubicBezTo>
                    <a:cubicBezTo>
                      <a:pt x="95086" y="311471"/>
                      <a:pt x="94532" y="303434"/>
                      <a:pt x="94516" y="303417"/>
                    </a:cubicBezTo>
                    <a:cubicBezTo>
                      <a:pt x="91646" y="302343"/>
                      <a:pt x="81160" y="299810"/>
                      <a:pt x="69716" y="297242"/>
                    </a:cubicBezTo>
                    <a:cubicBezTo>
                      <a:pt x="54162" y="293752"/>
                      <a:pt x="37165" y="290212"/>
                      <a:pt x="34648" y="289977"/>
                    </a:cubicBezTo>
                    <a:cubicBezTo>
                      <a:pt x="32802" y="289776"/>
                      <a:pt x="29547" y="288551"/>
                      <a:pt x="25084" y="286638"/>
                    </a:cubicBezTo>
                    <a:cubicBezTo>
                      <a:pt x="21980" y="298081"/>
                      <a:pt x="17198" y="314223"/>
                      <a:pt x="12030" y="326304"/>
                    </a:cubicBezTo>
                    <a:cubicBezTo>
                      <a:pt x="10570" y="329760"/>
                      <a:pt x="8909" y="333267"/>
                      <a:pt x="7365" y="336539"/>
                    </a:cubicBezTo>
                    <a:cubicBezTo>
                      <a:pt x="2063" y="347881"/>
                      <a:pt x="-1578" y="355667"/>
                      <a:pt x="4194" y="360566"/>
                    </a:cubicBezTo>
                    <a:cubicBezTo>
                      <a:pt x="11006" y="366321"/>
                      <a:pt x="30873" y="377614"/>
                      <a:pt x="49464" y="388168"/>
                    </a:cubicBezTo>
                    <a:cubicBezTo>
                      <a:pt x="62854" y="395786"/>
                      <a:pt x="75639" y="403051"/>
                      <a:pt x="82972" y="407933"/>
                    </a:cubicBezTo>
                    <a:cubicBezTo>
                      <a:pt x="88811" y="411826"/>
                      <a:pt x="92620" y="408856"/>
                      <a:pt x="98492" y="404309"/>
                    </a:cubicBezTo>
                    <a:cubicBezTo>
                      <a:pt x="104382" y="399712"/>
                      <a:pt x="111664" y="394057"/>
                      <a:pt x="123006" y="389862"/>
                    </a:cubicBezTo>
                    <a:cubicBezTo>
                      <a:pt x="146077" y="381305"/>
                      <a:pt x="154366" y="391255"/>
                      <a:pt x="158158" y="401490"/>
                    </a:cubicBezTo>
                    <a:lnTo>
                      <a:pt x="158158" y="401524"/>
                    </a:lnTo>
                    <a:cubicBezTo>
                      <a:pt x="159182" y="404276"/>
                      <a:pt x="159719" y="406725"/>
                      <a:pt x="160155" y="408739"/>
                    </a:cubicBezTo>
                    <a:cubicBezTo>
                      <a:pt x="160356" y="409729"/>
                      <a:pt x="160558" y="410618"/>
                      <a:pt x="160642" y="410887"/>
                    </a:cubicBezTo>
                    <a:lnTo>
                      <a:pt x="160642" y="410937"/>
                    </a:lnTo>
                    <a:cubicBezTo>
                      <a:pt x="160776" y="411356"/>
                      <a:pt x="175273" y="415702"/>
                      <a:pt x="191196" y="420216"/>
                    </a:cubicBezTo>
                    <a:cubicBezTo>
                      <a:pt x="207472" y="424830"/>
                      <a:pt x="224419" y="428538"/>
                      <a:pt x="229872" y="427783"/>
                    </a:cubicBezTo>
                    <a:cubicBezTo>
                      <a:pt x="233278" y="427280"/>
                      <a:pt x="237808" y="419947"/>
                      <a:pt x="242490" y="412330"/>
                    </a:cubicBezTo>
                    <a:cubicBezTo>
                      <a:pt x="248245" y="402984"/>
                      <a:pt x="254185" y="393319"/>
                      <a:pt x="263145" y="389141"/>
                    </a:cubicBezTo>
                    <a:lnTo>
                      <a:pt x="263161" y="389158"/>
                    </a:lnTo>
                    <a:cubicBezTo>
                      <a:pt x="272272" y="384913"/>
                      <a:pt x="315764" y="374409"/>
                      <a:pt x="355950" y="368805"/>
                    </a:cubicBezTo>
                    <a:cubicBezTo>
                      <a:pt x="382746" y="365063"/>
                      <a:pt x="408518" y="363469"/>
                      <a:pt x="422881" y="367144"/>
                    </a:cubicBezTo>
                    <a:cubicBezTo>
                      <a:pt x="443821" y="372530"/>
                      <a:pt x="446808" y="381003"/>
                      <a:pt x="444308" y="390752"/>
                    </a:cubicBezTo>
                    <a:lnTo>
                      <a:pt x="444308" y="390785"/>
                    </a:lnTo>
                    <a:cubicBezTo>
                      <a:pt x="443469" y="393990"/>
                      <a:pt x="441992" y="396809"/>
                      <a:pt x="440465" y="399662"/>
                    </a:cubicBezTo>
                    <a:cubicBezTo>
                      <a:pt x="438754" y="402933"/>
                      <a:pt x="436925" y="406356"/>
                      <a:pt x="437596" y="407933"/>
                    </a:cubicBezTo>
                    <a:cubicBezTo>
                      <a:pt x="440264" y="414108"/>
                      <a:pt x="459778" y="425434"/>
                      <a:pt x="476540" y="435166"/>
                    </a:cubicBezTo>
                    <a:cubicBezTo>
                      <a:pt x="487027" y="441274"/>
                      <a:pt x="496558" y="446794"/>
                      <a:pt x="501591" y="451072"/>
                    </a:cubicBezTo>
                    <a:cubicBezTo>
                      <a:pt x="506407" y="455166"/>
                      <a:pt x="560955" y="458824"/>
                      <a:pt x="613491" y="462365"/>
                    </a:cubicBezTo>
                    <a:cubicBezTo>
                      <a:pt x="659045" y="465418"/>
                      <a:pt x="703158" y="468372"/>
                      <a:pt x="716329" y="472600"/>
                    </a:cubicBezTo>
                    <a:cubicBezTo>
                      <a:pt x="730725" y="477248"/>
                      <a:pt x="754502" y="483305"/>
                      <a:pt x="774485" y="487382"/>
                    </a:cubicBezTo>
                    <a:cubicBezTo>
                      <a:pt x="790123" y="490570"/>
                      <a:pt x="802892" y="492634"/>
                      <a:pt x="805409" y="491795"/>
                    </a:cubicBezTo>
                    <a:cubicBezTo>
                      <a:pt x="808832" y="490654"/>
                      <a:pt x="820879" y="479915"/>
                      <a:pt x="832339" y="469748"/>
                    </a:cubicBezTo>
                    <a:cubicBezTo>
                      <a:pt x="841316" y="461761"/>
                      <a:pt x="849924" y="454093"/>
                      <a:pt x="855276" y="450535"/>
                    </a:cubicBezTo>
                    <a:cubicBezTo>
                      <a:pt x="865125" y="443975"/>
                      <a:pt x="885076" y="448723"/>
                      <a:pt x="904623" y="453338"/>
                    </a:cubicBezTo>
                    <a:cubicBezTo>
                      <a:pt x="915513" y="455938"/>
                      <a:pt x="926318" y="458522"/>
                      <a:pt x="933534" y="458824"/>
                    </a:cubicBezTo>
                    <a:cubicBezTo>
                      <a:pt x="942359" y="459227"/>
                      <a:pt x="946906" y="455905"/>
                      <a:pt x="952561" y="451744"/>
                    </a:cubicBezTo>
                    <a:cubicBezTo>
                      <a:pt x="958702" y="447230"/>
                      <a:pt x="965934" y="441928"/>
                      <a:pt x="978938" y="438069"/>
                    </a:cubicBezTo>
                    <a:cubicBezTo>
                      <a:pt x="987511" y="435535"/>
                      <a:pt x="995498" y="433723"/>
                      <a:pt x="1002512" y="432129"/>
                    </a:cubicBezTo>
                    <a:lnTo>
                      <a:pt x="1002512" y="432095"/>
                    </a:lnTo>
                    <a:cubicBezTo>
                      <a:pt x="1014794" y="429310"/>
                      <a:pt x="1023620" y="427280"/>
                      <a:pt x="1025180" y="424461"/>
                    </a:cubicBezTo>
                    <a:cubicBezTo>
                      <a:pt x="1030197" y="415450"/>
                      <a:pt x="1048235" y="394980"/>
                      <a:pt x="1056004" y="386121"/>
                    </a:cubicBezTo>
                    <a:lnTo>
                      <a:pt x="1056725" y="385299"/>
                    </a:lnTo>
                    <a:cubicBezTo>
                      <a:pt x="1063386" y="377748"/>
                      <a:pt x="1073756" y="378201"/>
                      <a:pt x="1085099" y="378705"/>
                    </a:cubicBezTo>
                    <a:cubicBezTo>
                      <a:pt x="1091038" y="378956"/>
                      <a:pt x="1097380" y="379258"/>
                      <a:pt x="1102448" y="378100"/>
                    </a:cubicBezTo>
                    <a:cubicBezTo>
                      <a:pt x="1102481" y="378100"/>
                      <a:pt x="1101693" y="374963"/>
                      <a:pt x="1100770" y="370835"/>
                    </a:cubicBezTo>
                    <a:cubicBezTo>
                      <a:pt x="1099646" y="365952"/>
                      <a:pt x="1097532" y="359845"/>
                      <a:pt x="1095585" y="354123"/>
                    </a:cubicBezTo>
                    <a:cubicBezTo>
                      <a:pt x="1092548" y="345331"/>
                      <a:pt x="1089796" y="337244"/>
                      <a:pt x="1090283" y="331757"/>
                    </a:cubicBezTo>
                    <a:cubicBezTo>
                      <a:pt x="1091072" y="322495"/>
                      <a:pt x="1101810" y="315045"/>
                      <a:pt x="1111777" y="308098"/>
                    </a:cubicBezTo>
                    <a:lnTo>
                      <a:pt x="1111777" y="308082"/>
                    </a:lnTo>
                    <a:cubicBezTo>
                      <a:pt x="1117717" y="303954"/>
                      <a:pt x="1123388" y="301353"/>
                      <a:pt x="1123354" y="300716"/>
                    </a:cubicBezTo>
                    <a:cubicBezTo>
                      <a:pt x="1123354" y="300632"/>
                      <a:pt x="1117247" y="297091"/>
                      <a:pt x="1110619" y="293031"/>
                    </a:cubicBezTo>
                    <a:cubicBezTo>
                      <a:pt x="1098455" y="285581"/>
                      <a:pt x="1085048" y="277376"/>
                      <a:pt x="1085484" y="266520"/>
                    </a:cubicBezTo>
                    <a:cubicBezTo>
                      <a:pt x="1085803" y="258735"/>
                      <a:pt x="1091709" y="249103"/>
                      <a:pt x="1099897" y="241033"/>
                    </a:cubicBezTo>
                    <a:cubicBezTo>
                      <a:pt x="1107582" y="233465"/>
                      <a:pt x="1117566" y="226804"/>
                      <a:pt x="1126861" y="224052"/>
                    </a:cubicBezTo>
                    <a:cubicBezTo>
                      <a:pt x="1138909" y="220529"/>
                      <a:pt x="1153540" y="227425"/>
                      <a:pt x="1168104" y="234304"/>
                    </a:cubicBezTo>
                    <a:cubicBezTo>
                      <a:pt x="1177567" y="238751"/>
                      <a:pt x="1187014" y="243214"/>
                      <a:pt x="1193910" y="243902"/>
                    </a:cubicBezTo>
                    <a:cubicBezTo>
                      <a:pt x="1200773" y="244590"/>
                      <a:pt x="1201461" y="240059"/>
                      <a:pt x="1202367" y="233566"/>
                    </a:cubicBezTo>
                    <a:cubicBezTo>
                      <a:pt x="1202938" y="229505"/>
                      <a:pt x="1203575" y="224992"/>
                      <a:pt x="1204968" y="220210"/>
                    </a:cubicBezTo>
                    <a:lnTo>
                      <a:pt x="1206361" y="215193"/>
                    </a:lnTo>
                    <a:cubicBezTo>
                      <a:pt x="1209867" y="202894"/>
                      <a:pt x="1212820" y="192357"/>
                      <a:pt x="1217653" y="182776"/>
                    </a:cubicBezTo>
                    <a:cubicBezTo>
                      <a:pt x="1214179" y="180712"/>
                      <a:pt x="1210588" y="178413"/>
                      <a:pt x="1207350" y="176132"/>
                    </a:cubicBezTo>
                    <a:close/>
                  </a:path>
                </a:pathLst>
              </a:custGeom>
              <a:solidFill>
                <a:srgbClr val="F2F2F0"/>
              </a:solidFill>
              <a:ln w="9525" cap="flat">
                <a:noFill/>
                <a:prstDash val="solid"/>
                <a:miter/>
              </a:ln>
            </p:spPr>
            <p:txBody>
              <a:bodyPr rtlCol="0" anchor="ctr"/>
              <a:lstStyle/>
              <a:p>
                <a:endParaRPr lang="de-DE" dirty="0"/>
              </a:p>
            </p:txBody>
          </p:sp>
          <p:sp>
            <p:nvSpPr>
              <p:cNvPr id="73" name="Freihandform: Form 11">
                <a:extLst>
                  <a:ext uri="{FF2B5EF4-FFF2-40B4-BE49-F238E27FC236}">
                    <a16:creationId xmlns:a16="http://schemas.microsoft.com/office/drawing/2014/main" id="{8F6AC149-E316-E540-A5D5-C7CEFD3485C1}"/>
                  </a:ext>
                </a:extLst>
              </p:cNvPr>
              <p:cNvSpPr/>
              <p:nvPr/>
            </p:nvSpPr>
            <p:spPr>
              <a:xfrm>
                <a:off x="8615241" y="5238279"/>
                <a:ext cx="260075" cy="255041"/>
              </a:xfrm>
              <a:custGeom>
                <a:avLst/>
                <a:gdLst>
                  <a:gd name="connsiteX0" fmla="*/ 245913 w 260074"/>
                  <a:gd name="connsiteY0" fmla="*/ 118810 h 255041"/>
                  <a:gd name="connsiteX1" fmla="*/ 217271 w 260074"/>
                  <a:gd name="connsiteY1" fmla="*/ 107988 h 255041"/>
                  <a:gd name="connsiteX2" fmla="*/ 190861 w 260074"/>
                  <a:gd name="connsiteY2" fmla="*/ 65603 h 255041"/>
                  <a:gd name="connsiteX3" fmla="*/ 189855 w 260074"/>
                  <a:gd name="connsiteY3" fmla="*/ 50955 h 255041"/>
                  <a:gd name="connsiteX4" fmla="*/ 164535 w 260074"/>
                  <a:gd name="connsiteY4" fmla="*/ 24210 h 255041"/>
                  <a:gd name="connsiteX5" fmla="*/ 136196 w 260074"/>
                  <a:gd name="connsiteY5" fmla="*/ 8370 h 255041"/>
                  <a:gd name="connsiteX6" fmla="*/ 102889 w 260074"/>
                  <a:gd name="connsiteY6" fmla="*/ 11944 h 255041"/>
                  <a:gd name="connsiteX7" fmla="*/ 94231 w 260074"/>
                  <a:gd name="connsiteY7" fmla="*/ 19730 h 255041"/>
                  <a:gd name="connsiteX8" fmla="*/ 87335 w 260074"/>
                  <a:gd name="connsiteY8" fmla="*/ 37834 h 255041"/>
                  <a:gd name="connsiteX9" fmla="*/ 89247 w 260074"/>
                  <a:gd name="connsiteY9" fmla="*/ 52667 h 255041"/>
                  <a:gd name="connsiteX10" fmla="*/ 62049 w 260074"/>
                  <a:gd name="connsiteY10" fmla="*/ 79262 h 255041"/>
                  <a:gd name="connsiteX11" fmla="*/ 62049 w 260074"/>
                  <a:gd name="connsiteY11" fmla="*/ 79278 h 255041"/>
                  <a:gd name="connsiteX12" fmla="*/ 53710 w 260074"/>
                  <a:gd name="connsiteY12" fmla="*/ 82853 h 255041"/>
                  <a:gd name="connsiteX13" fmla="*/ 37317 w 260074"/>
                  <a:gd name="connsiteY13" fmla="*/ 89094 h 255041"/>
                  <a:gd name="connsiteX14" fmla="*/ 3037 w 260074"/>
                  <a:gd name="connsiteY14" fmla="*/ 105873 h 255041"/>
                  <a:gd name="connsiteX15" fmla="*/ 1879 w 260074"/>
                  <a:gd name="connsiteY15" fmla="*/ 130135 h 255041"/>
                  <a:gd name="connsiteX16" fmla="*/ 1258 w 260074"/>
                  <a:gd name="connsiteY16" fmla="*/ 148760 h 255041"/>
                  <a:gd name="connsiteX17" fmla="*/ 1728 w 260074"/>
                  <a:gd name="connsiteY17" fmla="*/ 148962 h 255041"/>
                  <a:gd name="connsiteX18" fmla="*/ 19883 w 260074"/>
                  <a:gd name="connsiteY18" fmla="*/ 156344 h 255041"/>
                  <a:gd name="connsiteX19" fmla="*/ 62636 w 260074"/>
                  <a:gd name="connsiteY19" fmla="*/ 191832 h 255041"/>
                  <a:gd name="connsiteX20" fmla="*/ 69985 w 260074"/>
                  <a:gd name="connsiteY20" fmla="*/ 201648 h 255041"/>
                  <a:gd name="connsiteX21" fmla="*/ 78207 w 260074"/>
                  <a:gd name="connsiteY21" fmla="*/ 246682 h 255041"/>
                  <a:gd name="connsiteX22" fmla="*/ 77637 w 260074"/>
                  <a:gd name="connsiteY22" fmla="*/ 254250 h 255041"/>
                  <a:gd name="connsiteX23" fmla="*/ 106966 w 260074"/>
                  <a:gd name="connsiteY23" fmla="*/ 235525 h 255041"/>
                  <a:gd name="connsiteX24" fmla="*/ 128628 w 260074"/>
                  <a:gd name="connsiteY24" fmla="*/ 211883 h 255041"/>
                  <a:gd name="connsiteX25" fmla="*/ 150927 w 260074"/>
                  <a:gd name="connsiteY25" fmla="*/ 202655 h 255041"/>
                  <a:gd name="connsiteX26" fmla="*/ 178848 w 260074"/>
                  <a:gd name="connsiteY26" fmla="*/ 212571 h 255041"/>
                  <a:gd name="connsiteX27" fmla="*/ 193730 w 260074"/>
                  <a:gd name="connsiteY27" fmla="*/ 219685 h 255041"/>
                  <a:gd name="connsiteX28" fmla="*/ 207540 w 260074"/>
                  <a:gd name="connsiteY28" fmla="*/ 205121 h 255041"/>
                  <a:gd name="connsiteX29" fmla="*/ 230510 w 260074"/>
                  <a:gd name="connsiteY29" fmla="*/ 182050 h 255041"/>
                  <a:gd name="connsiteX30" fmla="*/ 232222 w 260074"/>
                  <a:gd name="connsiteY30" fmla="*/ 181143 h 255041"/>
                  <a:gd name="connsiteX31" fmla="*/ 232910 w 260074"/>
                  <a:gd name="connsiteY31" fmla="*/ 160422 h 255041"/>
                  <a:gd name="connsiteX32" fmla="*/ 248464 w 260074"/>
                  <a:gd name="connsiteY32" fmla="*/ 134649 h 255041"/>
                  <a:gd name="connsiteX33" fmla="*/ 258833 w 260074"/>
                  <a:gd name="connsiteY33" fmla="*/ 122233 h 255041"/>
                  <a:gd name="connsiteX34" fmla="*/ 245913 w 260074"/>
                  <a:gd name="connsiteY34" fmla="*/ 118810 h 25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0074" h="255041">
                    <a:moveTo>
                      <a:pt x="245913" y="118810"/>
                    </a:moveTo>
                    <a:cubicBezTo>
                      <a:pt x="238010" y="116226"/>
                      <a:pt x="228161" y="113021"/>
                      <a:pt x="217271" y="107988"/>
                    </a:cubicBezTo>
                    <a:cubicBezTo>
                      <a:pt x="192573" y="96577"/>
                      <a:pt x="192170" y="89262"/>
                      <a:pt x="190861" y="65603"/>
                    </a:cubicBezTo>
                    <a:cubicBezTo>
                      <a:pt x="190660" y="61627"/>
                      <a:pt x="190375" y="57080"/>
                      <a:pt x="189855" y="50955"/>
                    </a:cubicBezTo>
                    <a:cubicBezTo>
                      <a:pt x="188428" y="34495"/>
                      <a:pt x="177656" y="29847"/>
                      <a:pt x="164535" y="24210"/>
                    </a:cubicBezTo>
                    <a:cubicBezTo>
                      <a:pt x="155625" y="20384"/>
                      <a:pt x="145860" y="16139"/>
                      <a:pt x="136196" y="8370"/>
                    </a:cubicBezTo>
                    <a:cubicBezTo>
                      <a:pt x="120440" y="-4382"/>
                      <a:pt x="113544" y="2011"/>
                      <a:pt x="102889" y="11944"/>
                    </a:cubicBezTo>
                    <a:cubicBezTo>
                      <a:pt x="100221" y="14461"/>
                      <a:pt x="97352" y="17112"/>
                      <a:pt x="94231" y="19730"/>
                    </a:cubicBezTo>
                    <a:cubicBezTo>
                      <a:pt x="84784" y="27801"/>
                      <a:pt x="85942" y="32364"/>
                      <a:pt x="87335" y="37834"/>
                    </a:cubicBezTo>
                    <a:cubicBezTo>
                      <a:pt x="88459" y="42096"/>
                      <a:pt x="89651" y="46711"/>
                      <a:pt x="89247" y="52667"/>
                    </a:cubicBezTo>
                    <a:cubicBezTo>
                      <a:pt x="88258" y="69044"/>
                      <a:pt x="74331" y="74497"/>
                      <a:pt x="62049" y="79262"/>
                    </a:cubicBezTo>
                    <a:lnTo>
                      <a:pt x="62049" y="79278"/>
                    </a:lnTo>
                    <a:cubicBezTo>
                      <a:pt x="58861" y="80520"/>
                      <a:pt x="55790" y="81711"/>
                      <a:pt x="53710" y="82853"/>
                    </a:cubicBezTo>
                    <a:cubicBezTo>
                      <a:pt x="50069" y="84832"/>
                      <a:pt x="44179" y="86829"/>
                      <a:pt x="37317" y="89094"/>
                    </a:cubicBezTo>
                    <a:cubicBezTo>
                      <a:pt x="23038" y="93910"/>
                      <a:pt x="3758" y="100370"/>
                      <a:pt x="3037" y="105873"/>
                    </a:cubicBezTo>
                    <a:cubicBezTo>
                      <a:pt x="2198" y="112082"/>
                      <a:pt x="2047" y="121276"/>
                      <a:pt x="1879" y="130135"/>
                    </a:cubicBezTo>
                    <a:cubicBezTo>
                      <a:pt x="1779" y="136831"/>
                      <a:pt x="1644" y="143358"/>
                      <a:pt x="1258" y="148760"/>
                    </a:cubicBezTo>
                    <a:lnTo>
                      <a:pt x="1728" y="148962"/>
                    </a:lnTo>
                    <a:cubicBezTo>
                      <a:pt x="6829" y="151176"/>
                      <a:pt x="12786" y="153744"/>
                      <a:pt x="19883" y="156344"/>
                    </a:cubicBezTo>
                    <a:cubicBezTo>
                      <a:pt x="43978" y="165171"/>
                      <a:pt x="53827" y="179231"/>
                      <a:pt x="62636" y="191832"/>
                    </a:cubicBezTo>
                    <a:cubicBezTo>
                      <a:pt x="65035" y="195288"/>
                      <a:pt x="67385" y="198611"/>
                      <a:pt x="69985" y="201648"/>
                    </a:cubicBezTo>
                    <a:cubicBezTo>
                      <a:pt x="80825" y="214316"/>
                      <a:pt x="79398" y="231934"/>
                      <a:pt x="78207" y="246682"/>
                    </a:cubicBezTo>
                    <a:cubicBezTo>
                      <a:pt x="77955" y="249334"/>
                      <a:pt x="77754" y="251901"/>
                      <a:pt x="77637" y="254250"/>
                    </a:cubicBezTo>
                    <a:cubicBezTo>
                      <a:pt x="86462" y="251767"/>
                      <a:pt x="99382" y="246431"/>
                      <a:pt x="106966" y="235525"/>
                    </a:cubicBezTo>
                    <a:cubicBezTo>
                      <a:pt x="114668" y="224501"/>
                      <a:pt x="121732" y="216950"/>
                      <a:pt x="128628" y="211883"/>
                    </a:cubicBezTo>
                    <a:cubicBezTo>
                      <a:pt x="136044" y="206464"/>
                      <a:pt x="143259" y="203762"/>
                      <a:pt x="150927" y="202655"/>
                    </a:cubicBezTo>
                    <a:cubicBezTo>
                      <a:pt x="160022" y="201295"/>
                      <a:pt x="169636" y="207034"/>
                      <a:pt x="178848" y="212571"/>
                    </a:cubicBezTo>
                    <a:cubicBezTo>
                      <a:pt x="185425" y="216514"/>
                      <a:pt x="191767" y="220323"/>
                      <a:pt x="193730" y="219685"/>
                    </a:cubicBezTo>
                    <a:cubicBezTo>
                      <a:pt x="196717" y="218746"/>
                      <a:pt x="201902" y="212235"/>
                      <a:pt x="207540" y="205121"/>
                    </a:cubicBezTo>
                    <a:cubicBezTo>
                      <a:pt x="214352" y="196513"/>
                      <a:pt x="221819" y="187117"/>
                      <a:pt x="230510" y="182050"/>
                    </a:cubicBezTo>
                    <a:cubicBezTo>
                      <a:pt x="231064" y="181748"/>
                      <a:pt x="231634" y="181429"/>
                      <a:pt x="232222" y="181143"/>
                    </a:cubicBezTo>
                    <a:cubicBezTo>
                      <a:pt x="232507" y="175540"/>
                      <a:pt x="232910" y="166194"/>
                      <a:pt x="232910" y="160422"/>
                    </a:cubicBezTo>
                    <a:cubicBezTo>
                      <a:pt x="232910" y="153291"/>
                      <a:pt x="240846" y="143760"/>
                      <a:pt x="248464" y="134649"/>
                    </a:cubicBezTo>
                    <a:cubicBezTo>
                      <a:pt x="253732" y="128273"/>
                      <a:pt x="258867" y="122300"/>
                      <a:pt x="258833" y="122233"/>
                    </a:cubicBezTo>
                    <a:cubicBezTo>
                      <a:pt x="258749" y="121394"/>
                      <a:pt x="253766" y="121377"/>
                      <a:pt x="245913" y="118810"/>
                    </a:cubicBezTo>
                    <a:close/>
                  </a:path>
                </a:pathLst>
              </a:custGeom>
              <a:solidFill>
                <a:srgbClr val="F2F2F0"/>
              </a:solidFill>
              <a:ln w="9525" cap="flat">
                <a:noFill/>
                <a:prstDash val="solid"/>
                <a:miter/>
              </a:ln>
            </p:spPr>
            <p:txBody>
              <a:bodyPr rtlCol="0" anchor="ctr"/>
              <a:lstStyle/>
              <a:p>
                <a:endParaRPr lang="de-DE" dirty="0"/>
              </a:p>
            </p:txBody>
          </p:sp>
          <p:sp>
            <p:nvSpPr>
              <p:cNvPr id="74" name="Freihandform: Form 12">
                <a:extLst>
                  <a:ext uri="{FF2B5EF4-FFF2-40B4-BE49-F238E27FC236}">
                    <a16:creationId xmlns:a16="http://schemas.microsoft.com/office/drawing/2014/main" id="{7134C8DA-4C26-9A47-A645-F6661655DC7C}"/>
                  </a:ext>
                </a:extLst>
              </p:cNvPr>
              <p:cNvSpPr/>
              <p:nvPr/>
            </p:nvSpPr>
            <p:spPr>
              <a:xfrm>
                <a:off x="8683948" y="5418830"/>
                <a:ext cx="382562" cy="275176"/>
              </a:xfrm>
              <a:custGeom>
                <a:avLst/>
                <a:gdLst>
                  <a:gd name="connsiteX0" fmla="*/ 382482 w 382561"/>
                  <a:gd name="connsiteY0" fmla="*/ 115898 h 275175"/>
                  <a:gd name="connsiteX1" fmla="*/ 371072 w 382561"/>
                  <a:gd name="connsiteY1" fmla="*/ 92441 h 275175"/>
                  <a:gd name="connsiteX2" fmla="*/ 371072 w 382561"/>
                  <a:gd name="connsiteY2" fmla="*/ 92425 h 275175"/>
                  <a:gd name="connsiteX3" fmla="*/ 360669 w 382561"/>
                  <a:gd name="connsiteY3" fmla="*/ 80310 h 275175"/>
                  <a:gd name="connsiteX4" fmla="*/ 323369 w 382561"/>
                  <a:gd name="connsiteY4" fmla="*/ 37272 h 275175"/>
                  <a:gd name="connsiteX5" fmla="*/ 291019 w 382561"/>
                  <a:gd name="connsiteY5" fmla="*/ 3999 h 275175"/>
                  <a:gd name="connsiteX6" fmla="*/ 288653 w 382561"/>
                  <a:gd name="connsiteY6" fmla="*/ 1767 h 275175"/>
                  <a:gd name="connsiteX7" fmla="*/ 283636 w 382561"/>
                  <a:gd name="connsiteY7" fmla="*/ 1566 h 275175"/>
                  <a:gd name="connsiteX8" fmla="*/ 245464 w 382561"/>
                  <a:gd name="connsiteY8" fmla="*/ 4049 h 275175"/>
                  <a:gd name="connsiteX9" fmla="*/ 212426 w 382561"/>
                  <a:gd name="connsiteY9" fmla="*/ 7875 h 275175"/>
                  <a:gd name="connsiteX10" fmla="*/ 169422 w 382561"/>
                  <a:gd name="connsiteY10" fmla="*/ 14721 h 275175"/>
                  <a:gd name="connsiteX11" fmla="*/ 150746 w 382561"/>
                  <a:gd name="connsiteY11" fmla="*/ 34084 h 275175"/>
                  <a:gd name="connsiteX12" fmla="*/ 129605 w 382561"/>
                  <a:gd name="connsiteY12" fmla="*/ 53681 h 275175"/>
                  <a:gd name="connsiteX13" fmla="*/ 102289 w 382561"/>
                  <a:gd name="connsiteY13" fmla="*/ 45124 h 275175"/>
                  <a:gd name="connsiteX14" fmla="*/ 84369 w 382561"/>
                  <a:gd name="connsiteY14" fmla="*/ 37221 h 275175"/>
                  <a:gd name="connsiteX15" fmla="*/ 68932 w 382561"/>
                  <a:gd name="connsiteY15" fmla="*/ 43665 h 275175"/>
                  <a:gd name="connsiteX16" fmla="*/ 50743 w 382561"/>
                  <a:gd name="connsiteY16" fmla="*/ 63715 h 275175"/>
                  <a:gd name="connsiteX17" fmla="*/ 8897 w 382561"/>
                  <a:gd name="connsiteY17" fmla="*/ 89438 h 275175"/>
                  <a:gd name="connsiteX18" fmla="*/ 2386 w 382561"/>
                  <a:gd name="connsiteY18" fmla="*/ 151789 h 275175"/>
                  <a:gd name="connsiteX19" fmla="*/ 7219 w 382561"/>
                  <a:gd name="connsiteY19" fmla="*/ 166991 h 275175"/>
                  <a:gd name="connsiteX20" fmla="*/ 13326 w 382561"/>
                  <a:gd name="connsiteY20" fmla="*/ 174172 h 275175"/>
                  <a:gd name="connsiteX21" fmla="*/ 9853 w 382561"/>
                  <a:gd name="connsiteY21" fmla="*/ 202394 h 275175"/>
                  <a:gd name="connsiteX22" fmla="*/ 5826 w 382561"/>
                  <a:gd name="connsiteY22" fmla="*/ 213921 h 275175"/>
                  <a:gd name="connsiteX23" fmla="*/ 5826 w 382561"/>
                  <a:gd name="connsiteY23" fmla="*/ 213955 h 275175"/>
                  <a:gd name="connsiteX24" fmla="*/ 15004 w 382561"/>
                  <a:gd name="connsiteY24" fmla="*/ 223670 h 275175"/>
                  <a:gd name="connsiteX25" fmla="*/ 37773 w 382561"/>
                  <a:gd name="connsiteY25" fmla="*/ 238335 h 275175"/>
                  <a:gd name="connsiteX26" fmla="*/ 74922 w 382561"/>
                  <a:gd name="connsiteY26" fmla="*/ 274812 h 275175"/>
                  <a:gd name="connsiteX27" fmla="*/ 76029 w 382561"/>
                  <a:gd name="connsiteY27" fmla="*/ 274175 h 275175"/>
                  <a:gd name="connsiteX28" fmla="*/ 76029 w 382561"/>
                  <a:gd name="connsiteY28" fmla="*/ 274141 h 275175"/>
                  <a:gd name="connsiteX29" fmla="*/ 108312 w 382561"/>
                  <a:gd name="connsiteY29" fmla="*/ 271070 h 275175"/>
                  <a:gd name="connsiteX30" fmla="*/ 184220 w 382561"/>
                  <a:gd name="connsiteY30" fmla="*/ 263738 h 275175"/>
                  <a:gd name="connsiteX31" fmla="*/ 195748 w 382561"/>
                  <a:gd name="connsiteY31" fmla="*/ 247731 h 275175"/>
                  <a:gd name="connsiteX32" fmla="*/ 205681 w 382561"/>
                  <a:gd name="connsiteY32" fmla="*/ 233519 h 275175"/>
                  <a:gd name="connsiteX33" fmla="*/ 231973 w 382561"/>
                  <a:gd name="connsiteY33" fmla="*/ 220029 h 275175"/>
                  <a:gd name="connsiteX34" fmla="*/ 259575 w 382561"/>
                  <a:gd name="connsiteY34" fmla="*/ 211421 h 275175"/>
                  <a:gd name="connsiteX35" fmla="*/ 284156 w 382561"/>
                  <a:gd name="connsiteY35" fmla="*/ 219509 h 275175"/>
                  <a:gd name="connsiteX36" fmla="*/ 292244 w 382561"/>
                  <a:gd name="connsiteY36" fmla="*/ 223771 h 275175"/>
                  <a:gd name="connsiteX37" fmla="*/ 292294 w 382561"/>
                  <a:gd name="connsiteY37" fmla="*/ 223821 h 275175"/>
                  <a:gd name="connsiteX38" fmla="*/ 296959 w 382561"/>
                  <a:gd name="connsiteY38" fmla="*/ 223838 h 275175"/>
                  <a:gd name="connsiteX39" fmla="*/ 323520 w 382561"/>
                  <a:gd name="connsiteY39" fmla="*/ 225012 h 275175"/>
                  <a:gd name="connsiteX40" fmla="*/ 340920 w 382561"/>
                  <a:gd name="connsiteY40" fmla="*/ 197344 h 275175"/>
                  <a:gd name="connsiteX41" fmla="*/ 357028 w 382561"/>
                  <a:gd name="connsiteY41" fmla="*/ 183299 h 275175"/>
                  <a:gd name="connsiteX42" fmla="*/ 371911 w 382561"/>
                  <a:gd name="connsiteY42" fmla="*/ 182058 h 275175"/>
                  <a:gd name="connsiteX43" fmla="*/ 382482 w 382561"/>
                  <a:gd name="connsiteY43" fmla="*/ 115898 h 27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2561" h="275175">
                    <a:moveTo>
                      <a:pt x="382482" y="115898"/>
                    </a:moveTo>
                    <a:cubicBezTo>
                      <a:pt x="381643" y="103951"/>
                      <a:pt x="377699" y="99656"/>
                      <a:pt x="371072" y="92441"/>
                    </a:cubicBezTo>
                    <a:lnTo>
                      <a:pt x="371072" y="92425"/>
                    </a:lnTo>
                    <a:cubicBezTo>
                      <a:pt x="368085" y="89119"/>
                      <a:pt x="364578" y="85344"/>
                      <a:pt x="360669" y="80310"/>
                    </a:cubicBezTo>
                    <a:cubicBezTo>
                      <a:pt x="353370" y="71014"/>
                      <a:pt x="338319" y="53648"/>
                      <a:pt x="323369" y="37272"/>
                    </a:cubicBezTo>
                    <a:cubicBezTo>
                      <a:pt x="310684" y="23378"/>
                      <a:pt x="298201" y="10341"/>
                      <a:pt x="291019" y="3999"/>
                    </a:cubicBezTo>
                    <a:cubicBezTo>
                      <a:pt x="290130" y="3244"/>
                      <a:pt x="289375" y="2505"/>
                      <a:pt x="288653" y="1767"/>
                    </a:cubicBezTo>
                    <a:lnTo>
                      <a:pt x="283636" y="1566"/>
                    </a:lnTo>
                    <a:cubicBezTo>
                      <a:pt x="272394" y="1130"/>
                      <a:pt x="259374" y="643"/>
                      <a:pt x="245464" y="4049"/>
                    </a:cubicBezTo>
                    <a:cubicBezTo>
                      <a:pt x="236873" y="6113"/>
                      <a:pt x="224876" y="7003"/>
                      <a:pt x="212426" y="7875"/>
                    </a:cubicBezTo>
                    <a:cubicBezTo>
                      <a:pt x="195110" y="9134"/>
                      <a:pt x="176804" y="10442"/>
                      <a:pt x="169422" y="14721"/>
                    </a:cubicBezTo>
                    <a:cubicBezTo>
                      <a:pt x="163280" y="18311"/>
                      <a:pt x="156737" y="26534"/>
                      <a:pt x="150746" y="34084"/>
                    </a:cubicBezTo>
                    <a:cubicBezTo>
                      <a:pt x="143649" y="43060"/>
                      <a:pt x="137105" y="51283"/>
                      <a:pt x="129605" y="53681"/>
                    </a:cubicBezTo>
                    <a:cubicBezTo>
                      <a:pt x="121064" y="56400"/>
                      <a:pt x="111853" y="50863"/>
                      <a:pt x="102289" y="45124"/>
                    </a:cubicBezTo>
                    <a:cubicBezTo>
                      <a:pt x="95342" y="40963"/>
                      <a:pt x="88161" y="36651"/>
                      <a:pt x="84369" y="37221"/>
                    </a:cubicBezTo>
                    <a:cubicBezTo>
                      <a:pt x="79100" y="37993"/>
                      <a:pt x="74083" y="39872"/>
                      <a:pt x="68932" y="43665"/>
                    </a:cubicBezTo>
                    <a:cubicBezTo>
                      <a:pt x="63311" y="47792"/>
                      <a:pt x="57405" y="54152"/>
                      <a:pt x="50743" y="63715"/>
                    </a:cubicBezTo>
                    <a:cubicBezTo>
                      <a:pt x="39250" y="80176"/>
                      <a:pt x="19585" y="86887"/>
                      <a:pt x="8897" y="89438"/>
                    </a:cubicBezTo>
                    <a:cubicBezTo>
                      <a:pt x="9014" y="108616"/>
                      <a:pt x="8662" y="138047"/>
                      <a:pt x="2386" y="151789"/>
                    </a:cubicBezTo>
                    <a:cubicBezTo>
                      <a:pt x="-802" y="158785"/>
                      <a:pt x="3393" y="163030"/>
                      <a:pt x="7219" y="166991"/>
                    </a:cubicBezTo>
                    <a:cubicBezTo>
                      <a:pt x="9417" y="169239"/>
                      <a:pt x="11565" y="171453"/>
                      <a:pt x="13326" y="174172"/>
                    </a:cubicBezTo>
                    <a:cubicBezTo>
                      <a:pt x="18511" y="182193"/>
                      <a:pt x="14081" y="192561"/>
                      <a:pt x="9853" y="202394"/>
                    </a:cubicBezTo>
                    <a:cubicBezTo>
                      <a:pt x="7705" y="207495"/>
                      <a:pt x="5591" y="212411"/>
                      <a:pt x="5826" y="213921"/>
                    </a:cubicBezTo>
                    <a:lnTo>
                      <a:pt x="5826" y="213955"/>
                    </a:lnTo>
                    <a:cubicBezTo>
                      <a:pt x="6145" y="215717"/>
                      <a:pt x="9971" y="219509"/>
                      <a:pt x="15004" y="223670"/>
                    </a:cubicBezTo>
                    <a:cubicBezTo>
                      <a:pt x="22387" y="229778"/>
                      <a:pt x="31683" y="235667"/>
                      <a:pt x="37773" y="238335"/>
                    </a:cubicBezTo>
                    <a:cubicBezTo>
                      <a:pt x="48915" y="243251"/>
                      <a:pt x="65861" y="263805"/>
                      <a:pt x="74922" y="274812"/>
                    </a:cubicBezTo>
                    <a:cubicBezTo>
                      <a:pt x="75325" y="274561"/>
                      <a:pt x="75677" y="274343"/>
                      <a:pt x="76029" y="274175"/>
                    </a:cubicBezTo>
                    <a:lnTo>
                      <a:pt x="76029" y="274141"/>
                    </a:lnTo>
                    <a:cubicBezTo>
                      <a:pt x="78748" y="272816"/>
                      <a:pt x="91634" y="272060"/>
                      <a:pt x="108312" y="271070"/>
                    </a:cubicBezTo>
                    <a:cubicBezTo>
                      <a:pt x="137625" y="269343"/>
                      <a:pt x="179757" y="266859"/>
                      <a:pt x="184220" y="263738"/>
                    </a:cubicBezTo>
                    <a:cubicBezTo>
                      <a:pt x="188298" y="260886"/>
                      <a:pt x="192241" y="253939"/>
                      <a:pt x="195748" y="247731"/>
                    </a:cubicBezTo>
                    <a:cubicBezTo>
                      <a:pt x="199020" y="241909"/>
                      <a:pt x="202057" y="236590"/>
                      <a:pt x="205681" y="233519"/>
                    </a:cubicBezTo>
                    <a:cubicBezTo>
                      <a:pt x="209557" y="230213"/>
                      <a:pt x="220564" y="224677"/>
                      <a:pt x="231973" y="220029"/>
                    </a:cubicBezTo>
                    <a:cubicBezTo>
                      <a:pt x="241941" y="215985"/>
                      <a:pt x="252645" y="212411"/>
                      <a:pt x="259575" y="211421"/>
                    </a:cubicBezTo>
                    <a:cubicBezTo>
                      <a:pt x="270062" y="209928"/>
                      <a:pt x="277411" y="214928"/>
                      <a:pt x="284156" y="219509"/>
                    </a:cubicBezTo>
                    <a:cubicBezTo>
                      <a:pt x="287378" y="221723"/>
                      <a:pt x="290415" y="223771"/>
                      <a:pt x="292244" y="223771"/>
                    </a:cubicBezTo>
                    <a:lnTo>
                      <a:pt x="292294" y="223821"/>
                    </a:lnTo>
                    <a:lnTo>
                      <a:pt x="296959" y="223838"/>
                    </a:lnTo>
                    <a:cubicBezTo>
                      <a:pt x="306774" y="223955"/>
                      <a:pt x="323168" y="225868"/>
                      <a:pt x="323520" y="225012"/>
                    </a:cubicBezTo>
                    <a:cubicBezTo>
                      <a:pt x="324845" y="222075"/>
                      <a:pt x="333017" y="207797"/>
                      <a:pt x="340920" y="197344"/>
                    </a:cubicBezTo>
                    <a:cubicBezTo>
                      <a:pt x="346256" y="190262"/>
                      <a:pt x="352044" y="184474"/>
                      <a:pt x="357028" y="183299"/>
                    </a:cubicBezTo>
                    <a:cubicBezTo>
                      <a:pt x="358789" y="182880"/>
                      <a:pt x="364125" y="182478"/>
                      <a:pt x="371911" y="182058"/>
                    </a:cubicBezTo>
                    <a:cubicBezTo>
                      <a:pt x="374545" y="171168"/>
                      <a:pt x="383639" y="132073"/>
                      <a:pt x="382482" y="115898"/>
                    </a:cubicBezTo>
                    <a:close/>
                  </a:path>
                </a:pathLst>
              </a:custGeom>
              <a:solidFill>
                <a:srgbClr val="F2F2F0"/>
              </a:solidFill>
              <a:ln w="9525" cap="flat">
                <a:noFill/>
                <a:prstDash val="solid"/>
                <a:miter/>
              </a:ln>
            </p:spPr>
            <p:txBody>
              <a:bodyPr rtlCol="0" anchor="ctr"/>
              <a:lstStyle/>
              <a:p>
                <a:endParaRPr lang="de-DE" dirty="0"/>
              </a:p>
            </p:txBody>
          </p:sp>
          <p:sp>
            <p:nvSpPr>
              <p:cNvPr id="75" name="Freihandform: Form 13">
                <a:extLst>
                  <a:ext uri="{FF2B5EF4-FFF2-40B4-BE49-F238E27FC236}">
                    <a16:creationId xmlns:a16="http://schemas.microsoft.com/office/drawing/2014/main" id="{E8A1AD87-404C-5449-B359-579E925AC206}"/>
                  </a:ext>
                </a:extLst>
              </p:cNvPr>
              <p:cNvSpPr/>
              <p:nvPr/>
            </p:nvSpPr>
            <p:spPr>
              <a:xfrm>
                <a:off x="8429832" y="4666572"/>
                <a:ext cx="635925" cy="748344"/>
              </a:xfrm>
              <a:custGeom>
                <a:avLst/>
                <a:gdLst>
                  <a:gd name="connsiteX0" fmla="*/ 586495 w 635924"/>
                  <a:gd name="connsiteY0" fmla="*/ 548935 h 748344"/>
                  <a:gd name="connsiteX1" fmla="*/ 572216 w 635924"/>
                  <a:gd name="connsiteY1" fmla="*/ 541754 h 748344"/>
                  <a:gd name="connsiteX2" fmla="*/ 572249 w 635924"/>
                  <a:gd name="connsiteY2" fmla="*/ 541737 h 748344"/>
                  <a:gd name="connsiteX3" fmla="*/ 550437 w 635924"/>
                  <a:gd name="connsiteY3" fmla="*/ 509002 h 748344"/>
                  <a:gd name="connsiteX4" fmla="*/ 539547 w 635924"/>
                  <a:gd name="connsiteY4" fmla="*/ 458144 h 748344"/>
                  <a:gd name="connsiteX5" fmla="*/ 560923 w 635924"/>
                  <a:gd name="connsiteY5" fmla="*/ 424335 h 748344"/>
                  <a:gd name="connsiteX6" fmla="*/ 582182 w 635924"/>
                  <a:gd name="connsiteY6" fmla="*/ 392203 h 748344"/>
                  <a:gd name="connsiteX7" fmla="*/ 581830 w 635924"/>
                  <a:gd name="connsiteY7" fmla="*/ 391800 h 748344"/>
                  <a:gd name="connsiteX8" fmla="*/ 560722 w 635924"/>
                  <a:gd name="connsiteY8" fmla="*/ 352218 h 748344"/>
                  <a:gd name="connsiteX9" fmla="*/ 588525 w 635924"/>
                  <a:gd name="connsiteY9" fmla="*/ 318056 h 748344"/>
                  <a:gd name="connsiteX10" fmla="*/ 588525 w 635924"/>
                  <a:gd name="connsiteY10" fmla="*/ 318073 h 748344"/>
                  <a:gd name="connsiteX11" fmla="*/ 593592 w 635924"/>
                  <a:gd name="connsiteY11" fmla="*/ 314801 h 748344"/>
                  <a:gd name="connsiteX12" fmla="*/ 591797 w 635924"/>
                  <a:gd name="connsiteY12" fmla="*/ 312200 h 748344"/>
                  <a:gd name="connsiteX13" fmla="*/ 583827 w 635924"/>
                  <a:gd name="connsiteY13" fmla="*/ 304365 h 748344"/>
                  <a:gd name="connsiteX14" fmla="*/ 557367 w 635924"/>
                  <a:gd name="connsiteY14" fmla="*/ 293391 h 748344"/>
                  <a:gd name="connsiteX15" fmla="*/ 539379 w 635924"/>
                  <a:gd name="connsiteY15" fmla="*/ 311328 h 748344"/>
                  <a:gd name="connsiteX16" fmla="*/ 511778 w 635924"/>
                  <a:gd name="connsiteY16" fmla="*/ 333963 h 748344"/>
                  <a:gd name="connsiteX17" fmla="*/ 482783 w 635924"/>
                  <a:gd name="connsiteY17" fmla="*/ 322184 h 748344"/>
                  <a:gd name="connsiteX18" fmla="*/ 454695 w 635924"/>
                  <a:gd name="connsiteY18" fmla="*/ 305791 h 748344"/>
                  <a:gd name="connsiteX19" fmla="*/ 432799 w 635924"/>
                  <a:gd name="connsiteY19" fmla="*/ 298207 h 748344"/>
                  <a:gd name="connsiteX20" fmla="*/ 377059 w 635924"/>
                  <a:gd name="connsiteY20" fmla="*/ 274146 h 748344"/>
                  <a:gd name="connsiteX21" fmla="*/ 377579 w 635924"/>
                  <a:gd name="connsiteY21" fmla="*/ 259363 h 748344"/>
                  <a:gd name="connsiteX22" fmla="*/ 409526 w 635924"/>
                  <a:gd name="connsiteY22" fmla="*/ 238557 h 748344"/>
                  <a:gd name="connsiteX23" fmla="*/ 398083 w 635924"/>
                  <a:gd name="connsiteY23" fmla="*/ 197432 h 748344"/>
                  <a:gd name="connsiteX24" fmla="*/ 337611 w 635924"/>
                  <a:gd name="connsiteY24" fmla="*/ 171273 h 748344"/>
                  <a:gd name="connsiteX25" fmla="*/ 288264 w 635924"/>
                  <a:gd name="connsiteY25" fmla="*/ 149863 h 748344"/>
                  <a:gd name="connsiteX26" fmla="*/ 282358 w 635924"/>
                  <a:gd name="connsiteY26" fmla="*/ 124510 h 748344"/>
                  <a:gd name="connsiteX27" fmla="*/ 281519 w 635924"/>
                  <a:gd name="connsiteY27" fmla="*/ 110533 h 748344"/>
                  <a:gd name="connsiteX28" fmla="*/ 268364 w 635924"/>
                  <a:gd name="connsiteY28" fmla="*/ 95919 h 748344"/>
                  <a:gd name="connsiteX29" fmla="*/ 205561 w 635924"/>
                  <a:gd name="connsiteY29" fmla="*/ 17359 h 748344"/>
                  <a:gd name="connsiteX30" fmla="*/ 162556 w 635924"/>
                  <a:gd name="connsiteY30" fmla="*/ 6050 h 748344"/>
                  <a:gd name="connsiteX31" fmla="*/ 126347 w 635924"/>
                  <a:gd name="connsiteY31" fmla="*/ 1570 h 748344"/>
                  <a:gd name="connsiteX32" fmla="*/ 90356 w 635924"/>
                  <a:gd name="connsiteY32" fmla="*/ 11134 h 748344"/>
                  <a:gd name="connsiteX33" fmla="*/ 90356 w 635924"/>
                  <a:gd name="connsiteY33" fmla="*/ 11101 h 748344"/>
                  <a:gd name="connsiteX34" fmla="*/ 50858 w 635924"/>
                  <a:gd name="connsiteY34" fmla="*/ 26588 h 748344"/>
                  <a:gd name="connsiteX35" fmla="*/ 6259 w 635924"/>
                  <a:gd name="connsiteY35" fmla="*/ 51824 h 748344"/>
                  <a:gd name="connsiteX36" fmla="*/ 3709 w 635924"/>
                  <a:gd name="connsiteY36" fmla="*/ 81439 h 748344"/>
                  <a:gd name="connsiteX37" fmla="*/ 1595 w 635924"/>
                  <a:gd name="connsiteY37" fmla="*/ 102127 h 748344"/>
                  <a:gd name="connsiteX38" fmla="*/ 28290 w 635924"/>
                  <a:gd name="connsiteY38" fmla="*/ 134477 h 748344"/>
                  <a:gd name="connsiteX39" fmla="*/ 38811 w 635924"/>
                  <a:gd name="connsiteY39" fmla="*/ 144511 h 748344"/>
                  <a:gd name="connsiteX40" fmla="*/ 64433 w 635924"/>
                  <a:gd name="connsiteY40" fmla="*/ 163018 h 748344"/>
                  <a:gd name="connsiteX41" fmla="*/ 84500 w 635924"/>
                  <a:gd name="connsiteY41" fmla="*/ 179512 h 748344"/>
                  <a:gd name="connsiteX42" fmla="*/ 72403 w 635924"/>
                  <a:gd name="connsiteY42" fmla="*/ 196224 h 748344"/>
                  <a:gd name="connsiteX43" fmla="*/ 61949 w 635924"/>
                  <a:gd name="connsiteY43" fmla="*/ 200267 h 748344"/>
                  <a:gd name="connsiteX44" fmla="*/ 35220 w 635924"/>
                  <a:gd name="connsiteY44" fmla="*/ 213523 h 748344"/>
                  <a:gd name="connsiteX45" fmla="*/ 29599 w 635924"/>
                  <a:gd name="connsiteY45" fmla="*/ 238792 h 748344"/>
                  <a:gd name="connsiteX46" fmla="*/ 29247 w 635924"/>
                  <a:gd name="connsiteY46" fmla="*/ 245621 h 748344"/>
                  <a:gd name="connsiteX47" fmla="*/ 67016 w 635924"/>
                  <a:gd name="connsiteY47" fmla="*/ 272619 h 748344"/>
                  <a:gd name="connsiteX48" fmla="*/ 53375 w 635924"/>
                  <a:gd name="connsiteY48" fmla="*/ 318845 h 748344"/>
                  <a:gd name="connsiteX49" fmla="*/ 41730 w 635924"/>
                  <a:gd name="connsiteY49" fmla="*/ 347705 h 748344"/>
                  <a:gd name="connsiteX50" fmla="*/ 80473 w 635924"/>
                  <a:gd name="connsiteY50" fmla="*/ 385894 h 748344"/>
                  <a:gd name="connsiteX51" fmla="*/ 107622 w 635924"/>
                  <a:gd name="connsiteY51" fmla="*/ 412052 h 748344"/>
                  <a:gd name="connsiteX52" fmla="*/ 98611 w 635924"/>
                  <a:gd name="connsiteY52" fmla="*/ 431700 h 748344"/>
                  <a:gd name="connsiteX53" fmla="*/ 79819 w 635924"/>
                  <a:gd name="connsiteY53" fmla="*/ 439234 h 748344"/>
                  <a:gd name="connsiteX54" fmla="*/ 61597 w 635924"/>
                  <a:gd name="connsiteY54" fmla="*/ 447104 h 748344"/>
                  <a:gd name="connsiteX55" fmla="*/ 76866 w 635924"/>
                  <a:gd name="connsiteY55" fmla="*/ 465745 h 748344"/>
                  <a:gd name="connsiteX56" fmla="*/ 92671 w 635924"/>
                  <a:gd name="connsiteY56" fmla="*/ 493833 h 748344"/>
                  <a:gd name="connsiteX57" fmla="*/ 61832 w 635924"/>
                  <a:gd name="connsiteY57" fmla="*/ 514673 h 748344"/>
                  <a:gd name="connsiteX58" fmla="*/ 116531 w 635924"/>
                  <a:gd name="connsiteY58" fmla="*/ 549523 h 748344"/>
                  <a:gd name="connsiteX59" fmla="*/ 174218 w 635924"/>
                  <a:gd name="connsiteY59" fmla="*/ 599726 h 748344"/>
                  <a:gd name="connsiteX60" fmla="*/ 218363 w 635924"/>
                  <a:gd name="connsiteY60" fmla="*/ 646153 h 748344"/>
                  <a:gd name="connsiteX61" fmla="*/ 231770 w 635924"/>
                  <a:gd name="connsiteY61" fmla="*/ 641153 h 748344"/>
                  <a:gd name="connsiteX62" fmla="*/ 241820 w 635924"/>
                  <a:gd name="connsiteY62" fmla="*/ 636757 h 748344"/>
                  <a:gd name="connsiteX63" fmla="*/ 241871 w 635924"/>
                  <a:gd name="connsiteY63" fmla="*/ 636757 h 748344"/>
                  <a:gd name="connsiteX64" fmla="*/ 259371 w 635924"/>
                  <a:gd name="connsiteY64" fmla="*/ 623468 h 748344"/>
                  <a:gd name="connsiteX65" fmla="*/ 257945 w 635924"/>
                  <a:gd name="connsiteY65" fmla="*/ 613400 h 748344"/>
                  <a:gd name="connsiteX66" fmla="*/ 269757 w 635924"/>
                  <a:gd name="connsiteY66" fmla="*/ 579775 h 748344"/>
                  <a:gd name="connsiteX67" fmla="*/ 277845 w 635924"/>
                  <a:gd name="connsiteY67" fmla="*/ 572476 h 748344"/>
                  <a:gd name="connsiteX68" fmla="*/ 331152 w 635924"/>
                  <a:gd name="connsiteY68" fmla="*/ 568181 h 748344"/>
                  <a:gd name="connsiteX69" fmla="*/ 355951 w 635924"/>
                  <a:gd name="connsiteY69" fmla="*/ 581856 h 748344"/>
                  <a:gd name="connsiteX70" fmla="*/ 390499 w 635924"/>
                  <a:gd name="connsiteY70" fmla="*/ 621354 h 748344"/>
                  <a:gd name="connsiteX71" fmla="*/ 391506 w 635924"/>
                  <a:gd name="connsiteY71" fmla="*/ 636471 h 748344"/>
                  <a:gd name="connsiteX72" fmla="*/ 391506 w 635924"/>
                  <a:gd name="connsiteY72" fmla="*/ 636505 h 748344"/>
                  <a:gd name="connsiteX73" fmla="*/ 409057 w 635924"/>
                  <a:gd name="connsiteY73" fmla="*/ 665818 h 748344"/>
                  <a:gd name="connsiteX74" fmla="*/ 436021 w 635924"/>
                  <a:gd name="connsiteY74" fmla="*/ 675969 h 748344"/>
                  <a:gd name="connsiteX75" fmla="*/ 459360 w 635924"/>
                  <a:gd name="connsiteY75" fmla="*/ 691792 h 748344"/>
                  <a:gd name="connsiteX76" fmla="*/ 445551 w 635924"/>
                  <a:gd name="connsiteY76" fmla="*/ 716105 h 748344"/>
                  <a:gd name="connsiteX77" fmla="*/ 433588 w 635924"/>
                  <a:gd name="connsiteY77" fmla="*/ 732129 h 748344"/>
                  <a:gd name="connsiteX78" fmla="*/ 433101 w 635924"/>
                  <a:gd name="connsiteY78" fmla="*/ 748287 h 748344"/>
                  <a:gd name="connsiteX79" fmla="*/ 465468 w 635924"/>
                  <a:gd name="connsiteY79" fmla="*/ 744898 h 748344"/>
                  <a:gd name="connsiteX80" fmla="*/ 495972 w 635924"/>
                  <a:gd name="connsiteY80" fmla="*/ 741458 h 748344"/>
                  <a:gd name="connsiteX81" fmla="*/ 538305 w 635924"/>
                  <a:gd name="connsiteY81" fmla="*/ 738572 h 748344"/>
                  <a:gd name="connsiteX82" fmla="*/ 538339 w 635924"/>
                  <a:gd name="connsiteY82" fmla="*/ 738572 h 748344"/>
                  <a:gd name="connsiteX83" fmla="*/ 539228 w 635924"/>
                  <a:gd name="connsiteY83" fmla="*/ 738606 h 748344"/>
                  <a:gd name="connsiteX84" fmla="*/ 541812 w 635924"/>
                  <a:gd name="connsiteY84" fmla="*/ 734914 h 748344"/>
                  <a:gd name="connsiteX85" fmla="*/ 558088 w 635924"/>
                  <a:gd name="connsiteY85" fmla="*/ 725165 h 748344"/>
                  <a:gd name="connsiteX86" fmla="*/ 558088 w 635924"/>
                  <a:gd name="connsiteY86" fmla="*/ 725149 h 748344"/>
                  <a:gd name="connsiteX87" fmla="*/ 571847 w 635924"/>
                  <a:gd name="connsiteY87" fmla="*/ 717246 h 748344"/>
                  <a:gd name="connsiteX88" fmla="*/ 569984 w 635924"/>
                  <a:gd name="connsiteY88" fmla="*/ 715081 h 748344"/>
                  <a:gd name="connsiteX89" fmla="*/ 564229 w 635924"/>
                  <a:gd name="connsiteY89" fmla="*/ 711373 h 748344"/>
                  <a:gd name="connsiteX90" fmla="*/ 551829 w 635924"/>
                  <a:gd name="connsiteY90" fmla="*/ 701625 h 748344"/>
                  <a:gd name="connsiteX91" fmla="*/ 551779 w 635924"/>
                  <a:gd name="connsiteY91" fmla="*/ 701625 h 748344"/>
                  <a:gd name="connsiteX92" fmla="*/ 549799 w 635924"/>
                  <a:gd name="connsiteY92" fmla="*/ 673033 h 748344"/>
                  <a:gd name="connsiteX93" fmla="*/ 557367 w 635924"/>
                  <a:gd name="connsiteY93" fmla="*/ 648368 h 748344"/>
                  <a:gd name="connsiteX94" fmla="*/ 587770 w 635924"/>
                  <a:gd name="connsiteY94" fmla="*/ 624240 h 748344"/>
                  <a:gd name="connsiteX95" fmla="*/ 635523 w 635924"/>
                  <a:gd name="connsiteY95" fmla="*/ 585547 h 748344"/>
                  <a:gd name="connsiteX96" fmla="*/ 586495 w 635924"/>
                  <a:gd name="connsiteY96" fmla="*/ 548935 h 74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5924" h="748344">
                    <a:moveTo>
                      <a:pt x="586495" y="548935"/>
                    </a:moveTo>
                    <a:cubicBezTo>
                      <a:pt x="580756" y="546167"/>
                      <a:pt x="575723" y="543751"/>
                      <a:pt x="572216" y="541754"/>
                    </a:cubicBezTo>
                    <a:lnTo>
                      <a:pt x="572249" y="541737"/>
                    </a:lnTo>
                    <a:cubicBezTo>
                      <a:pt x="563675" y="536821"/>
                      <a:pt x="556141" y="523549"/>
                      <a:pt x="550437" y="509002"/>
                    </a:cubicBezTo>
                    <a:cubicBezTo>
                      <a:pt x="542416" y="488447"/>
                      <a:pt x="537752" y="463816"/>
                      <a:pt x="539547" y="458144"/>
                    </a:cubicBezTo>
                    <a:cubicBezTo>
                      <a:pt x="540973" y="453429"/>
                      <a:pt x="550755" y="439217"/>
                      <a:pt x="560923" y="424335"/>
                    </a:cubicBezTo>
                    <a:cubicBezTo>
                      <a:pt x="569699" y="411549"/>
                      <a:pt x="578793" y="398260"/>
                      <a:pt x="582182" y="392203"/>
                    </a:cubicBezTo>
                    <a:lnTo>
                      <a:pt x="581830" y="391800"/>
                    </a:lnTo>
                    <a:cubicBezTo>
                      <a:pt x="581796" y="391767"/>
                      <a:pt x="560722" y="370927"/>
                      <a:pt x="560722" y="352218"/>
                    </a:cubicBezTo>
                    <a:cubicBezTo>
                      <a:pt x="560722" y="335758"/>
                      <a:pt x="576159" y="325926"/>
                      <a:pt x="588525" y="318056"/>
                    </a:cubicBezTo>
                    <a:lnTo>
                      <a:pt x="588525" y="318073"/>
                    </a:lnTo>
                    <a:cubicBezTo>
                      <a:pt x="590371" y="316932"/>
                      <a:pt x="592082" y="315842"/>
                      <a:pt x="593592" y="314801"/>
                    </a:cubicBezTo>
                    <a:cubicBezTo>
                      <a:pt x="593206" y="314096"/>
                      <a:pt x="592552" y="313207"/>
                      <a:pt x="591797" y="312200"/>
                    </a:cubicBezTo>
                    <a:cubicBezTo>
                      <a:pt x="589817" y="309667"/>
                      <a:pt x="587015" y="306932"/>
                      <a:pt x="583827" y="304365"/>
                    </a:cubicBezTo>
                    <a:cubicBezTo>
                      <a:pt x="574968" y="297301"/>
                      <a:pt x="563524" y="291361"/>
                      <a:pt x="557367" y="293391"/>
                    </a:cubicBezTo>
                    <a:cubicBezTo>
                      <a:pt x="551309" y="295404"/>
                      <a:pt x="545285" y="303475"/>
                      <a:pt x="539379" y="311328"/>
                    </a:cubicBezTo>
                    <a:cubicBezTo>
                      <a:pt x="531325" y="322100"/>
                      <a:pt x="523473" y="332604"/>
                      <a:pt x="511778" y="333963"/>
                    </a:cubicBezTo>
                    <a:cubicBezTo>
                      <a:pt x="500167" y="335322"/>
                      <a:pt x="492583" y="329651"/>
                      <a:pt x="482783" y="322184"/>
                    </a:cubicBezTo>
                    <a:cubicBezTo>
                      <a:pt x="475669" y="316831"/>
                      <a:pt x="467095" y="310338"/>
                      <a:pt x="454695" y="305791"/>
                    </a:cubicBezTo>
                    <a:cubicBezTo>
                      <a:pt x="448068" y="303358"/>
                      <a:pt x="440568" y="300808"/>
                      <a:pt x="432799" y="298207"/>
                    </a:cubicBezTo>
                    <a:cubicBezTo>
                      <a:pt x="409526" y="290387"/>
                      <a:pt x="383804" y="281746"/>
                      <a:pt x="377059" y="274146"/>
                    </a:cubicBezTo>
                    <a:cubicBezTo>
                      <a:pt x="372512" y="269028"/>
                      <a:pt x="372277" y="264045"/>
                      <a:pt x="377579" y="259363"/>
                    </a:cubicBezTo>
                    <a:cubicBezTo>
                      <a:pt x="384609" y="253121"/>
                      <a:pt x="401758" y="243020"/>
                      <a:pt x="409526" y="238557"/>
                    </a:cubicBezTo>
                    <a:cubicBezTo>
                      <a:pt x="409526" y="228943"/>
                      <a:pt x="408453" y="205318"/>
                      <a:pt x="398083" y="197432"/>
                    </a:cubicBezTo>
                    <a:cubicBezTo>
                      <a:pt x="390264" y="191425"/>
                      <a:pt x="362780" y="180904"/>
                      <a:pt x="337611" y="171273"/>
                    </a:cubicBezTo>
                    <a:cubicBezTo>
                      <a:pt x="314943" y="162615"/>
                      <a:pt x="294087" y="154629"/>
                      <a:pt x="288264" y="149863"/>
                    </a:cubicBezTo>
                    <a:cubicBezTo>
                      <a:pt x="279573" y="142766"/>
                      <a:pt x="280915" y="133873"/>
                      <a:pt x="282358" y="124510"/>
                    </a:cubicBezTo>
                    <a:cubicBezTo>
                      <a:pt x="283164" y="119158"/>
                      <a:pt x="284036" y="113537"/>
                      <a:pt x="281519" y="110533"/>
                    </a:cubicBezTo>
                    <a:cubicBezTo>
                      <a:pt x="279573" y="108201"/>
                      <a:pt x="274707" y="102865"/>
                      <a:pt x="268364" y="95919"/>
                    </a:cubicBezTo>
                    <a:cubicBezTo>
                      <a:pt x="248246" y="73955"/>
                      <a:pt x="214219" y="36773"/>
                      <a:pt x="205561" y="17359"/>
                    </a:cubicBezTo>
                    <a:cubicBezTo>
                      <a:pt x="197624" y="14389"/>
                      <a:pt x="179839" y="9692"/>
                      <a:pt x="162556" y="6050"/>
                    </a:cubicBezTo>
                    <a:cubicBezTo>
                      <a:pt x="146482" y="2678"/>
                      <a:pt x="131414" y="396"/>
                      <a:pt x="126347" y="1570"/>
                    </a:cubicBezTo>
                    <a:cubicBezTo>
                      <a:pt x="119283" y="3198"/>
                      <a:pt x="105239" y="6638"/>
                      <a:pt x="90356" y="11134"/>
                    </a:cubicBezTo>
                    <a:lnTo>
                      <a:pt x="90356" y="11101"/>
                    </a:lnTo>
                    <a:cubicBezTo>
                      <a:pt x="75842" y="15514"/>
                      <a:pt x="60590" y="20917"/>
                      <a:pt x="50858" y="26588"/>
                    </a:cubicBezTo>
                    <a:cubicBezTo>
                      <a:pt x="35270" y="35666"/>
                      <a:pt x="14599" y="47176"/>
                      <a:pt x="6259" y="51824"/>
                    </a:cubicBezTo>
                    <a:cubicBezTo>
                      <a:pt x="7703" y="60196"/>
                      <a:pt x="5706" y="70985"/>
                      <a:pt x="3709" y="81439"/>
                    </a:cubicBezTo>
                    <a:cubicBezTo>
                      <a:pt x="2115" y="89895"/>
                      <a:pt x="555" y="98100"/>
                      <a:pt x="1595" y="102127"/>
                    </a:cubicBezTo>
                    <a:cubicBezTo>
                      <a:pt x="3994" y="111842"/>
                      <a:pt x="16512" y="123537"/>
                      <a:pt x="28290" y="134477"/>
                    </a:cubicBezTo>
                    <a:cubicBezTo>
                      <a:pt x="32066" y="138034"/>
                      <a:pt x="35858" y="141541"/>
                      <a:pt x="38811" y="144511"/>
                    </a:cubicBezTo>
                    <a:cubicBezTo>
                      <a:pt x="45590" y="151290"/>
                      <a:pt x="55808" y="157649"/>
                      <a:pt x="64433" y="163018"/>
                    </a:cubicBezTo>
                    <a:cubicBezTo>
                      <a:pt x="74080" y="169008"/>
                      <a:pt x="82134" y="174008"/>
                      <a:pt x="84500" y="179512"/>
                    </a:cubicBezTo>
                    <a:cubicBezTo>
                      <a:pt x="87772" y="187213"/>
                      <a:pt x="82101" y="192063"/>
                      <a:pt x="72403" y="196224"/>
                    </a:cubicBezTo>
                    <a:cubicBezTo>
                      <a:pt x="69500" y="197449"/>
                      <a:pt x="65858" y="198825"/>
                      <a:pt x="61949" y="200267"/>
                    </a:cubicBezTo>
                    <a:cubicBezTo>
                      <a:pt x="51781" y="204093"/>
                      <a:pt x="39817" y="208557"/>
                      <a:pt x="35220" y="213523"/>
                    </a:cubicBezTo>
                    <a:cubicBezTo>
                      <a:pt x="30438" y="218708"/>
                      <a:pt x="29952" y="230151"/>
                      <a:pt x="29599" y="238792"/>
                    </a:cubicBezTo>
                    <a:cubicBezTo>
                      <a:pt x="29482" y="241209"/>
                      <a:pt x="29398" y="243507"/>
                      <a:pt x="29247" y="245621"/>
                    </a:cubicBezTo>
                    <a:cubicBezTo>
                      <a:pt x="41244" y="251645"/>
                      <a:pt x="63157" y="263591"/>
                      <a:pt x="67016" y="272619"/>
                    </a:cubicBezTo>
                    <a:cubicBezTo>
                      <a:pt x="70808" y="281461"/>
                      <a:pt x="61882" y="300606"/>
                      <a:pt x="53375" y="318845"/>
                    </a:cubicBezTo>
                    <a:cubicBezTo>
                      <a:pt x="47720" y="331060"/>
                      <a:pt x="42200" y="342872"/>
                      <a:pt x="41730" y="347705"/>
                    </a:cubicBezTo>
                    <a:cubicBezTo>
                      <a:pt x="41244" y="352537"/>
                      <a:pt x="62553" y="370658"/>
                      <a:pt x="80473" y="385894"/>
                    </a:cubicBezTo>
                    <a:cubicBezTo>
                      <a:pt x="93276" y="396750"/>
                      <a:pt x="104551" y="406331"/>
                      <a:pt x="107622" y="412052"/>
                    </a:cubicBezTo>
                    <a:cubicBezTo>
                      <a:pt x="112303" y="420660"/>
                      <a:pt x="107622" y="426818"/>
                      <a:pt x="98611" y="431700"/>
                    </a:cubicBezTo>
                    <a:cubicBezTo>
                      <a:pt x="93510" y="434469"/>
                      <a:pt x="86614" y="436868"/>
                      <a:pt x="79819" y="439234"/>
                    </a:cubicBezTo>
                    <a:cubicBezTo>
                      <a:pt x="71614" y="442086"/>
                      <a:pt x="63543" y="444906"/>
                      <a:pt x="61597" y="447104"/>
                    </a:cubicBezTo>
                    <a:cubicBezTo>
                      <a:pt x="61429" y="447254"/>
                      <a:pt x="69382" y="456768"/>
                      <a:pt x="76866" y="465745"/>
                    </a:cubicBezTo>
                    <a:cubicBezTo>
                      <a:pt x="85523" y="476131"/>
                      <a:pt x="93779" y="486064"/>
                      <a:pt x="92671" y="493833"/>
                    </a:cubicBezTo>
                    <a:cubicBezTo>
                      <a:pt x="91480" y="502290"/>
                      <a:pt x="77520" y="508951"/>
                      <a:pt x="61832" y="514673"/>
                    </a:cubicBezTo>
                    <a:cubicBezTo>
                      <a:pt x="77151" y="524354"/>
                      <a:pt x="101564" y="539858"/>
                      <a:pt x="116531" y="549523"/>
                    </a:cubicBezTo>
                    <a:cubicBezTo>
                      <a:pt x="128058" y="556955"/>
                      <a:pt x="152103" y="578433"/>
                      <a:pt x="174218" y="599726"/>
                    </a:cubicBezTo>
                    <a:cubicBezTo>
                      <a:pt x="192926" y="617779"/>
                      <a:pt x="210510" y="636069"/>
                      <a:pt x="218363" y="646153"/>
                    </a:cubicBezTo>
                    <a:cubicBezTo>
                      <a:pt x="224319" y="644174"/>
                      <a:pt x="229420" y="642445"/>
                      <a:pt x="231770" y="641153"/>
                    </a:cubicBezTo>
                    <a:cubicBezTo>
                      <a:pt x="234924" y="639441"/>
                      <a:pt x="238313" y="638133"/>
                      <a:pt x="241820" y="636757"/>
                    </a:cubicBezTo>
                    <a:lnTo>
                      <a:pt x="241871" y="636757"/>
                    </a:lnTo>
                    <a:cubicBezTo>
                      <a:pt x="249874" y="633636"/>
                      <a:pt x="258985" y="630096"/>
                      <a:pt x="259371" y="623468"/>
                    </a:cubicBezTo>
                    <a:cubicBezTo>
                      <a:pt x="259623" y="619810"/>
                      <a:pt x="258750" y="616471"/>
                      <a:pt x="257945" y="613400"/>
                    </a:cubicBezTo>
                    <a:cubicBezTo>
                      <a:pt x="255227" y="602813"/>
                      <a:pt x="252961" y="594037"/>
                      <a:pt x="269757" y="579775"/>
                    </a:cubicBezTo>
                    <a:cubicBezTo>
                      <a:pt x="272710" y="577258"/>
                      <a:pt x="275378" y="574775"/>
                      <a:pt x="277845" y="572476"/>
                    </a:cubicBezTo>
                    <a:cubicBezTo>
                      <a:pt x="294439" y="557006"/>
                      <a:pt x="305094" y="547123"/>
                      <a:pt x="331152" y="568181"/>
                    </a:cubicBezTo>
                    <a:cubicBezTo>
                      <a:pt x="339122" y="574607"/>
                      <a:pt x="347948" y="578400"/>
                      <a:pt x="355951" y="581856"/>
                    </a:cubicBezTo>
                    <a:cubicBezTo>
                      <a:pt x="373669" y="589490"/>
                      <a:pt x="388234" y="595749"/>
                      <a:pt x="390499" y="621354"/>
                    </a:cubicBezTo>
                    <a:cubicBezTo>
                      <a:pt x="390952" y="626622"/>
                      <a:pt x="391271" y="631908"/>
                      <a:pt x="391506" y="636471"/>
                    </a:cubicBezTo>
                    <a:lnTo>
                      <a:pt x="391506" y="636505"/>
                    </a:lnTo>
                    <a:cubicBezTo>
                      <a:pt x="392429" y="653133"/>
                      <a:pt x="392697" y="658251"/>
                      <a:pt x="409057" y="665818"/>
                    </a:cubicBezTo>
                    <a:cubicBezTo>
                      <a:pt x="419107" y="670449"/>
                      <a:pt x="428487" y="673537"/>
                      <a:pt x="436021" y="675969"/>
                    </a:cubicBezTo>
                    <a:cubicBezTo>
                      <a:pt x="449343" y="680315"/>
                      <a:pt x="458118" y="683201"/>
                      <a:pt x="459360" y="691792"/>
                    </a:cubicBezTo>
                    <a:cubicBezTo>
                      <a:pt x="460317" y="698419"/>
                      <a:pt x="453051" y="707095"/>
                      <a:pt x="445551" y="716105"/>
                    </a:cubicBezTo>
                    <a:cubicBezTo>
                      <a:pt x="439695" y="723101"/>
                      <a:pt x="433588" y="730451"/>
                      <a:pt x="433588" y="732129"/>
                    </a:cubicBezTo>
                    <a:cubicBezTo>
                      <a:pt x="433588" y="736374"/>
                      <a:pt x="433353" y="742817"/>
                      <a:pt x="433101" y="748287"/>
                    </a:cubicBezTo>
                    <a:cubicBezTo>
                      <a:pt x="442850" y="746508"/>
                      <a:pt x="454326" y="745703"/>
                      <a:pt x="465468" y="744898"/>
                    </a:cubicBezTo>
                    <a:cubicBezTo>
                      <a:pt x="477347" y="744042"/>
                      <a:pt x="488790" y="743203"/>
                      <a:pt x="495972" y="741458"/>
                    </a:cubicBezTo>
                    <a:cubicBezTo>
                      <a:pt x="511929" y="737549"/>
                      <a:pt x="526090" y="738119"/>
                      <a:pt x="538305" y="738572"/>
                    </a:cubicBezTo>
                    <a:lnTo>
                      <a:pt x="538339" y="738572"/>
                    </a:lnTo>
                    <a:lnTo>
                      <a:pt x="539228" y="738606"/>
                    </a:lnTo>
                    <a:cubicBezTo>
                      <a:pt x="539866" y="737347"/>
                      <a:pt x="540738" y="736139"/>
                      <a:pt x="541812" y="734914"/>
                    </a:cubicBezTo>
                    <a:cubicBezTo>
                      <a:pt x="545487" y="730770"/>
                      <a:pt x="551661" y="728035"/>
                      <a:pt x="558088" y="725165"/>
                    </a:cubicBezTo>
                    <a:lnTo>
                      <a:pt x="558088" y="725149"/>
                    </a:lnTo>
                    <a:cubicBezTo>
                      <a:pt x="563793" y="722615"/>
                      <a:pt x="569816" y="719913"/>
                      <a:pt x="571847" y="717246"/>
                    </a:cubicBezTo>
                    <a:cubicBezTo>
                      <a:pt x="572132" y="716843"/>
                      <a:pt x="571259" y="716021"/>
                      <a:pt x="569984" y="715081"/>
                    </a:cubicBezTo>
                    <a:cubicBezTo>
                      <a:pt x="568508" y="713974"/>
                      <a:pt x="566393" y="712682"/>
                      <a:pt x="564229" y="711373"/>
                    </a:cubicBezTo>
                    <a:cubicBezTo>
                      <a:pt x="559648" y="708538"/>
                      <a:pt x="554984" y="705685"/>
                      <a:pt x="551829" y="701625"/>
                    </a:cubicBezTo>
                    <a:lnTo>
                      <a:pt x="551779" y="701625"/>
                    </a:lnTo>
                    <a:cubicBezTo>
                      <a:pt x="546712" y="695148"/>
                      <a:pt x="547315" y="684024"/>
                      <a:pt x="549799" y="673033"/>
                    </a:cubicBezTo>
                    <a:cubicBezTo>
                      <a:pt x="551947" y="663402"/>
                      <a:pt x="555369" y="653771"/>
                      <a:pt x="557367" y="648368"/>
                    </a:cubicBezTo>
                    <a:cubicBezTo>
                      <a:pt x="559766" y="641740"/>
                      <a:pt x="572568" y="633753"/>
                      <a:pt x="587770" y="624240"/>
                    </a:cubicBezTo>
                    <a:cubicBezTo>
                      <a:pt x="608240" y="611471"/>
                      <a:pt x="633761" y="595531"/>
                      <a:pt x="635523" y="585547"/>
                    </a:cubicBezTo>
                    <a:cubicBezTo>
                      <a:pt x="637603" y="573601"/>
                      <a:pt x="606730" y="558684"/>
                      <a:pt x="586495" y="548935"/>
                    </a:cubicBezTo>
                    <a:close/>
                  </a:path>
                </a:pathLst>
              </a:custGeom>
              <a:solidFill>
                <a:srgbClr val="F2F2F0"/>
              </a:solidFill>
              <a:ln w="9525" cap="flat">
                <a:noFill/>
                <a:prstDash val="solid"/>
                <a:miter/>
              </a:ln>
            </p:spPr>
            <p:txBody>
              <a:bodyPr rtlCol="0" anchor="ctr"/>
              <a:lstStyle/>
              <a:p>
                <a:endParaRPr lang="de-DE" dirty="0"/>
              </a:p>
            </p:txBody>
          </p:sp>
          <p:sp>
            <p:nvSpPr>
              <p:cNvPr id="76" name="Freihandform: Form 14">
                <a:extLst>
                  <a:ext uri="{FF2B5EF4-FFF2-40B4-BE49-F238E27FC236}">
                    <a16:creationId xmlns:a16="http://schemas.microsoft.com/office/drawing/2014/main" id="{8A816D90-D31C-B94B-BA5D-75CC9CF9DA1E}"/>
                  </a:ext>
                </a:extLst>
              </p:cNvPr>
              <p:cNvSpPr/>
              <p:nvPr/>
            </p:nvSpPr>
            <p:spPr>
              <a:xfrm>
                <a:off x="8100545" y="3977731"/>
                <a:ext cx="885932" cy="369138"/>
              </a:xfrm>
              <a:custGeom>
                <a:avLst/>
                <a:gdLst>
                  <a:gd name="connsiteX0" fmla="*/ 847693 w 885931"/>
                  <a:gd name="connsiteY0" fmla="*/ 82475 h 369138"/>
                  <a:gd name="connsiteX1" fmla="*/ 840864 w 885931"/>
                  <a:gd name="connsiteY1" fmla="*/ 79136 h 369138"/>
                  <a:gd name="connsiteX2" fmla="*/ 819135 w 885931"/>
                  <a:gd name="connsiteY2" fmla="*/ 67089 h 369138"/>
                  <a:gd name="connsiteX3" fmla="*/ 775761 w 885931"/>
                  <a:gd name="connsiteY3" fmla="*/ 43950 h 369138"/>
                  <a:gd name="connsiteX4" fmla="*/ 745492 w 885931"/>
                  <a:gd name="connsiteY4" fmla="*/ 36349 h 369138"/>
                  <a:gd name="connsiteX5" fmla="*/ 713612 w 885931"/>
                  <a:gd name="connsiteY5" fmla="*/ 33514 h 369138"/>
                  <a:gd name="connsiteX6" fmla="*/ 687319 w 885931"/>
                  <a:gd name="connsiteY6" fmla="*/ 40913 h 369138"/>
                  <a:gd name="connsiteX7" fmla="*/ 648425 w 885931"/>
                  <a:gd name="connsiteY7" fmla="*/ 50276 h 369138"/>
                  <a:gd name="connsiteX8" fmla="*/ 613760 w 885931"/>
                  <a:gd name="connsiteY8" fmla="*/ 41098 h 369138"/>
                  <a:gd name="connsiteX9" fmla="*/ 575856 w 885931"/>
                  <a:gd name="connsiteY9" fmla="*/ 31316 h 369138"/>
                  <a:gd name="connsiteX10" fmla="*/ 540284 w 885931"/>
                  <a:gd name="connsiteY10" fmla="*/ 49471 h 369138"/>
                  <a:gd name="connsiteX11" fmla="*/ 464963 w 885931"/>
                  <a:gd name="connsiteY11" fmla="*/ 79203 h 369138"/>
                  <a:gd name="connsiteX12" fmla="*/ 459745 w 885931"/>
                  <a:gd name="connsiteY12" fmla="*/ 49588 h 369138"/>
                  <a:gd name="connsiteX13" fmla="*/ 461054 w 885931"/>
                  <a:gd name="connsiteY13" fmla="*/ 42172 h 369138"/>
                  <a:gd name="connsiteX14" fmla="*/ 461054 w 885931"/>
                  <a:gd name="connsiteY14" fmla="*/ 42155 h 369138"/>
                  <a:gd name="connsiteX15" fmla="*/ 461406 w 885931"/>
                  <a:gd name="connsiteY15" fmla="*/ 34655 h 369138"/>
                  <a:gd name="connsiteX16" fmla="*/ 446221 w 885931"/>
                  <a:gd name="connsiteY16" fmla="*/ 35108 h 369138"/>
                  <a:gd name="connsiteX17" fmla="*/ 424828 w 885931"/>
                  <a:gd name="connsiteY17" fmla="*/ 26685 h 369138"/>
                  <a:gd name="connsiteX18" fmla="*/ 422798 w 885931"/>
                  <a:gd name="connsiteY18" fmla="*/ 12070 h 369138"/>
                  <a:gd name="connsiteX19" fmla="*/ 421875 w 885931"/>
                  <a:gd name="connsiteY19" fmla="*/ 1919 h 369138"/>
                  <a:gd name="connsiteX20" fmla="*/ 419996 w 885931"/>
                  <a:gd name="connsiteY20" fmla="*/ 1399 h 369138"/>
                  <a:gd name="connsiteX21" fmla="*/ 396941 w 885931"/>
                  <a:gd name="connsiteY21" fmla="*/ 16802 h 369138"/>
                  <a:gd name="connsiteX22" fmla="*/ 364876 w 885931"/>
                  <a:gd name="connsiteY22" fmla="*/ 32574 h 369138"/>
                  <a:gd name="connsiteX23" fmla="*/ 359726 w 885931"/>
                  <a:gd name="connsiteY23" fmla="*/ 31349 h 369138"/>
                  <a:gd name="connsiteX24" fmla="*/ 315127 w 885931"/>
                  <a:gd name="connsiteY24" fmla="*/ 9336 h 369138"/>
                  <a:gd name="connsiteX25" fmla="*/ 312979 w 885931"/>
                  <a:gd name="connsiteY25" fmla="*/ 5879 h 369138"/>
                  <a:gd name="connsiteX26" fmla="*/ 289270 w 885931"/>
                  <a:gd name="connsiteY26" fmla="*/ 22389 h 369138"/>
                  <a:gd name="connsiteX27" fmla="*/ 268901 w 885931"/>
                  <a:gd name="connsiteY27" fmla="*/ 32423 h 369138"/>
                  <a:gd name="connsiteX28" fmla="*/ 215711 w 885931"/>
                  <a:gd name="connsiteY28" fmla="*/ 60578 h 369138"/>
                  <a:gd name="connsiteX29" fmla="*/ 198328 w 885931"/>
                  <a:gd name="connsiteY29" fmla="*/ 95093 h 369138"/>
                  <a:gd name="connsiteX30" fmla="*/ 196566 w 885931"/>
                  <a:gd name="connsiteY30" fmla="*/ 103583 h 369138"/>
                  <a:gd name="connsiteX31" fmla="*/ 196566 w 885931"/>
                  <a:gd name="connsiteY31" fmla="*/ 103600 h 369138"/>
                  <a:gd name="connsiteX32" fmla="*/ 160106 w 885931"/>
                  <a:gd name="connsiteY32" fmla="*/ 131017 h 369138"/>
                  <a:gd name="connsiteX33" fmla="*/ 96798 w 885931"/>
                  <a:gd name="connsiteY33" fmla="*/ 154390 h 369138"/>
                  <a:gd name="connsiteX34" fmla="*/ 57904 w 885931"/>
                  <a:gd name="connsiteY34" fmla="*/ 146034 h 369138"/>
                  <a:gd name="connsiteX35" fmla="*/ 41511 w 885931"/>
                  <a:gd name="connsiteY35" fmla="*/ 141370 h 369138"/>
                  <a:gd name="connsiteX36" fmla="*/ 25907 w 885931"/>
                  <a:gd name="connsiteY36" fmla="*/ 162410 h 369138"/>
                  <a:gd name="connsiteX37" fmla="*/ 7567 w 885931"/>
                  <a:gd name="connsiteY37" fmla="*/ 185733 h 369138"/>
                  <a:gd name="connsiteX38" fmla="*/ 4128 w 885931"/>
                  <a:gd name="connsiteY38" fmla="*/ 222412 h 369138"/>
                  <a:gd name="connsiteX39" fmla="*/ 1258 w 885931"/>
                  <a:gd name="connsiteY39" fmla="*/ 237966 h 369138"/>
                  <a:gd name="connsiteX40" fmla="*/ 3574 w 885931"/>
                  <a:gd name="connsiteY40" fmla="*/ 244678 h 369138"/>
                  <a:gd name="connsiteX41" fmla="*/ 10034 w 885931"/>
                  <a:gd name="connsiteY41" fmla="*/ 250098 h 369138"/>
                  <a:gd name="connsiteX42" fmla="*/ 21528 w 885931"/>
                  <a:gd name="connsiteY42" fmla="*/ 264611 h 369138"/>
                  <a:gd name="connsiteX43" fmla="*/ 21528 w 885931"/>
                  <a:gd name="connsiteY43" fmla="*/ 264645 h 369138"/>
                  <a:gd name="connsiteX44" fmla="*/ 27115 w 885931"/>
                  <a:gd name="connsiteY44" fmla="*/ 286793 h 369138"/>
                  <a:gd name="connsiteX45" fmla="*/ 36880 w 885931"/>
                  <a:gd name="connsiteY45" fmla="*/ 292951 h 369138"/>
                  <a:gd name="connsiteX46" fmla="*/ 58542 w 885931"/>
                  <a:gd name="connsiteY46" fmla="*/ 305586 h 369138"/>
                  <a:gd name="connsiteX47" fmla="*/ 111329 w 885931"/>
                  <a:gd name="connsiteY47" fmla="*/ 337046 h 369138"/>
                  <a:gd name="connsiteX48" fmla="*/ 111329 w 885931"/>
                  <a:gd name="connsiteY48" fmla="*/ 337029 h 369138"/>
                  <a:gd name="connsiteX49" fmla="*/ 159317 w 885931"/>
                  <a:gd name="connsiteY49" fmla="*/ 366628 h 369138"/>
                  <a:gd name="connsiteX50" fmla="*/ 215711 w 885931"/>
                  <a:gd name="connsiteY50" fmla="*/ 365235 h 369138"/>
                  <a:gd name="connsiteX51" fmla="*/ 296217 w 885931"/>
                  <a:gd name="connsiteY51" fmla="*/ 352718 h 369138"/>
                  <a:gd name="connsiteX52" fmla="*/ 295026 w 885931"/>
                  <a:gd name="connsiteY52" fmla="*/ 334479 h 369138"/>
                  <a:gd name="connsiteX53" fmla="*/ 293633 w 885931"/>
                  <a:gd name="connsiteY53" fmla="*/ 329764 h 369138"/>
                  <a:gd name="connsiteX54" fmla="*/ 297374 w 885931"/>
                  <a:gd name="connsiteY54" fmla="*/ 326509 h 369138"/>
                  <a:gd name="connsiteX55" fmla="*/ 336084 w 885931"/>
                  <a:gd name="connsiteY55" fmla="*/ 293622 h 369138"/>
                  <a:gd name="connsiteX56" fmla="*/ 422479 w 885931"/>
                  <a:gd name="connsiteY56" fmla="*/ 268286 h 369138"/>
                  <a:gd name="connsiteX57" fmla="*/ 422479 w 885931"/>
                  <a:gd name="connsiteY57" fmla="*/ 268269 h 369138"/>
                  <a:gd name="connsiteX58" fmla="*/ 425952 w 885931"/>
                  <a:gd name="connsiteY58" fmla="*/ 267396 h 369138"/>
                  <a:gd name="connsiteX59" fmla="*/ 453671 w 885931"/>
                  <a:gd name="connsiteY59" fmla="*/ 271843 h 369138"/>
                  <a:gd name="connsiteX60" fmla="*/ 500434 w 885931"/>
                  <a:gd name="connsiteY60" fmla="*/ 278941 h 369138"/>
                  <a:gd name="connsiteX61" fmla="*/ 553842 w 885931"/>
                  <a:gd name="connsiteY61" fmla="*/ 238100 h 369138"/>
                  <a:gd name="connsiteX62" fmla="*/ 572752 w 885931"/>
                  <a:gd name="connsiteY62" fmla="*/ 222093 h 369138"/>
                  <a:gd name="connsiteX63" fmla="*/ 599967 w 885931"/>
                  <a:gd name="connsiteY63" fmla="*/ 207647 h 369138"/>
                  <a:gd name="connsiteX64" fmla="*/ 626881 w 885931"/>
                  <a:gd name="connsiteY64" fmla="*/ 197898 h 369138"/>
                  <a:gd name="connsiteX65" fmla="*/ 664516 w 885931"/>
                  <a:gd name="connsiteY65" fmla="*/ 197848 h 369138"/>
                  <a:gd name="connsiteX66" fmla="*/ 725508 w 885931"/>
                  <a:gd name="connsiteY66" fmla="*/ 202596 h 369138"/>
                  <a:gd name="connsiteX67" fmla="*/ 753546 w 885931"/>
                  <a:gd name="connsiteY67" fmla="*/ 219845 h 369138"/>
                  <a:gd name="connsiteX68" fmla="*/ 775761 w 885931"/>
                  <a:gd name="connsiteY68" fmla="*/ 237295 h 369138"/>
                  <a:gd name="connsiteX69" fmla="*/ 827105 w 885931"/>
                  <a:gd name="connsiteY69" fmla="*/ 226338 h 369138"/>
                  <a:gd name="connsiteX70" fmla="*/ 838951 w 885931"/>
                  <a:gd name="connsiteY70" fmla="*/ 220919 h 369138"/>
                  <a:gd name="connsiteX71" fmla="*/ 838565 w 885931"/>
                  <a:gd name="connsiteY71" fmla="*/ 213335 h 369138"/>
                  <a:gd name="connsiteX72" fmla="*/ 844656 w 885931"/>
                  <a:gd name="connsiteY72" fmla="*/ 184340 h 369138"/>
                  <a:gd name="connsiteX73" fmla="*/ 850377 w 885931"/>
                  <a:gd name="connsiteY73" fmla="*/ 170968 h 369138"/>
                  <a:gd name="connsiteX74" fmla="*/ 850411 w 885931"/>
                  <a:gd name="connsiteY74" fmla="*/ 170968 h 369138"/>
                  <a:gd name="connsiteX75" fmla="*/ 886066 w 885931"/>
                  <a:gd name="connsiteY75" fmla="*/ 103298 h 369138"/>
                  <a:gd name="connsiteX76" fmla="*/ 847693 w 885931"/>
                  <a:gd name="connsiteY76" fmla="*/ 82475 h 36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5931" h="369138">
                    <a:moveTo>
                      <a:pt x="847693" y="82475"/>
                    </a:moveTo>
                    <a:cubicBezTo>
                      <a:pt x="845142" y="81233"/>
                      <a:pt x="842860" y="80160"/>
                      <a:pt x="840864" y="79136"/>
                    </a:cubicBezTo>
                    <a:cubicBezTo>
                      <a:pt x="835930" y="76686"/>
                      <a:pt x="828028" y="72173"/>
                      <a:pt x="819135" y="67089"/>
                    </a:cubicBezTo>
                    <a:cubicBezTo>
                      <a:pt x="803933" y="58431"/>
                      <a:pt x="785610" y="47994"/>
                      <a:pt x="775761" y="43950"/>
                    </a:cubicBezTo>
                    <a:cubicBezTo>
                      <a:pt x="768580" y="40997"/>
                      <a:pt x="757052" y="38279"/>
                      <a:pt x="745492" y="36349"/>
                    </a:cubicBezTo>
                    <a:cubicBezTo>
                      <a:pt x="732840" y="34219"/>
                      <a:pt x="720306" y="33061"/>
                      <a:pt x="713612" y="33514"/>
                    </a:cubicBezTo>
                    <a:cubicBezTo>
                      <a:pt x="708343" y="33883"/>
                      <a:pt x="698057" y="37323"/>
                      <a:pt x="687319" y="40913"/>
                    </a:cubicBezTo>
                    <a:cubicBezTo>
                      <a:pt x="672839" y="45780"/>
                      <a:pt x="657570" y="50880"/>
                      <a:pt x="648425" y="50276"/>
                    </a:cubicBezTo>
                    <a:cubicBezTo>
                      <a:pt x="641294" y="49773"/>
                      <a:pt x="627804" y="45528"/>
                      <a:pt x="613760" y="41098"/>
                    </a:cubicBezTo>
                    <a:cubicBezTo>
                      <a:pt x="597719" y="36048"/>
                      <a:pt x="580856" y="30712"/>
                      <a:pt x="575856" y="31316"/>
                    </a:cubicBezTo>
                    <a:cubicBezTo>
                      <a:pt x="572668" y="31718"/>
                      <a:pt x="557550" y="40007"/>
                      <a:pt x="540284" y="49471"/>
                    </a:cubicBezTo>
                    <a:cubicBezTo>
                      <a:pt x="510753" y="65679"/>
                      <a:pt x="475366" y="85076"/>
                      <a:pt x="464963" y="79203"/>
                    </a:cubicBezTo>
                    <a:cubicBezTo>
                      <a:pt x="455148" y="73649"/>
                      <a:pt x="457430" y="61736"/>
                      <a:pt x="459745" y="49588"/>
                    </a:cubicBezTo>
                    <a:cubicBezTo>
                      <a:pt x="460248" y="47004"/>
                      <a:pt x="460735" y="44370"/>
                      <a:pt x="461054" y="42172"/>
                    </a:cubicBezTo>
                    <a:lnTo>
                      <a:pt x="461054" y="42155"/>
                    </a:lnTo>
                    <a:cubicBezTo>
                      <a:pt x="461658" y="38078"/>
                      <a:pt x="461977" y="34739"/>
                      <a:pt x="461406" y="34655"/>
                    </a:cubicBezTo>
                    <a:cubicBezTo>
                      <a:pt x="455550" y="33816"/>
                      <a:pt x="450366" y="34538"/>
                      <a:pt x="446221" y="35108"/>
                    </a:cubicBezTo>
                    <a:cubicBezTo>
                      <a:pt x="436087" y="36501"/>
                      <a:pt x="429342" y="37440"/>
                      <a:pt x="424828" y="26685"/>
                    </a:cubicBezTo>
                    <a:cubicBezTo>
                      <a:pt x="423066" y="22524"/>
                      <a:pt x="422915" y="17372"/>
                      <a:pt x="422798" y="12070"/>
                    </a:cubicBezTo>
                    <a:cubicBezTo>
                      <a:pt x="422680" y="8312"/>
                      <a:pt x="422546" y="4453"/>
                      <a:pt x="421875" y="1919"/>
                    </a:cubicBezTo>
                    <a:cubicBezTo>
                      <a:pt x="421724" y="1365"/>
                      <a:pt x="421237" y="1063"/>
                      <a:pt x="419996" y="1399"/>
                    </a:cubicBezTo>
                    <a:cubicBezTo>
                      <a:pt x="413536" y="3177"/>
                      <a:pt x="405012" y="10208"/>
                      <a:pt x="396941" y="16802"/>
                    </a:cubicBezTo>
                    <a:cubicBezTo>
                      <a:pt x="385464" y="26248"/>
                      <a:pt x="374726" y="35024"/>
                      <a:pt x="364876" y="32574"/>
                    </a:cubicBezTo>
                    <a:cubicBezTo>
                      <a:pt x="362913" y="32088"/>
                      <a:pt x="361353" y="31735"/>
                      <a:pt x="359726" y="31349"/>
                    </a:cubicBezTo>
                    <a:cubicBezTo>
                      <a:pt x="345597" y="28145"/>
                      <a:pt x="323030" y="23010"/>
                      <a:pt x="315127" y="9336"/>
                    </a:cubicBezTo>
                    <a:cubicBezTo>
                      <a:pt x="314573" y="8312"/>
                      <a:pt x="313818" y="7137"/>
                      <a:pt x="312979" y="5879"/>
                    </a:cubicBezTo>
                    <a:cubicBezTo>
                      <a:pt x="305596" y="10812"/>
                      <a:pt x="292827" y="19420"/>
                      <a:pt x="289270" y="22389"/>
                    </a:cubicBezTo>
                    <a:cubicBezTo>
                      <a:pt x="286451" y="24755"/>
                      <a:pt x="278784" y="28128"/>
                      <a:pt x="268901" y="32423"/>
                    </a:cubicBezTo>
                    <a:cubicBezTo>
                      <a:pt x="251668" y="39940"/>
                      <a:pt x="227003" y="50746"/>
                      <a:pt x="215711" y="60578"/>
                    </a:cubicBezTo>
                    <a:cubicBezTo>
                      <a:pt x="202590" y="72005"/>
                      <a:pt x="200275" y="84422"/>
                      <a:pt x="198328" y="95093"/>
                    </a:cubicBezTo>
                    <a:cubicBezTo>
                      <a:pt x="197774" y="98080"/>
                      <a:pt x="197204" y="100949"/>
                      <a:pt x="196566" y="103583"/>
                    </a:cubicBezTo>
                    <a:lnTo>
                      <a:pt x="196566" y="103600"/>
                    </a:lnTo>
                    <a:cubicBezTo>
                      <a:pt x="194536" y="111737"/>
                      <a:pt x="178814" y="121973"/>
                      <a:pt x="160106" y="131017"/>
                    </a:cubicBezTo>
                    <a:cubicBezTo>
                      <a:pt x="135809" y="142779"/>
                      <a:pt x="105339" y="153803"/>
                      <a:pt x="96798" y="154390"/>
                    </a:cubicBezTo>
                    <a:cubicBezTo>
                      <a:pt x="87670" y="155044"/>
                      <a:pt x="71395" y="150111"/>
                      <a:pt x="57904" y="146034"/>
                    </a:cubicBezTo>
                    <a:cubicBezTo>
                      <a:pt x="49414" y="143467"/>
                      <a:pt x="42149" y="141269"/>
                      <a:pt x="41511" y="141370"/>
                    </a:cubicBezTo>
                    <a:cubicBezTo>
                      <a:pt x="41394" y="141386"/>
                      <a:pt x="33927" y="151672"/>
                      <a:pt x="25907" y="162410"/>
                    </a:cubicBezTo>
                    <a:cubicBezTo>
                      <a:pt x="19497" y="171051"/>
                      <a:pt x="12870" y="179944"/>
                      <a:pt x="7567" y="185733"/>
                    </a:cubicBezTo>
                    <a:cubicBezTo>
                      <a:pt x="10470" y="193435"/>
                      <a:pt x="7047" y="209173"/>
                      <a:pt x="4128" y="222412"/>
                    </a:cubicBezTo>
                    <a:cubicBezTo>
                      <a:pt x="2618" y="229409"/>
                      <a:pt x="1258" y="235584"/>
                      <a:pt x="1258" y="237966"/>
                    </a:cubicBezTo>
                    <a:cubicBezTo>
                      <a:pt x="1258" y="240332"/>
                      <a:pt x="2181" y="242698"/>
                      <a:pt x="3574" y="244678"/>
                    </a:cubicBezTo>
                    <a:cubicBezTo>
                      <a:pt x="5319" y="247161"/>
                      <a:pt x="7685" y="249091"/>
                      <a:pt x="10034" y="250098"/>
                    </a:cubicBezTo>
                    <a:cubicBezTo>
                      <a:pt x="14866" y="252161"/>
                      <a:pt x="18776" y="257984"/>
                      <a:pt x="21528" y="264611"/>
                    </a:cubicBezTo>
                    <a:lnTo>
                      <a:pt x="21528" y="264645"/>
                    </a:lnTo>
                    <a:cubicBezTo>
                      <a:pt x="24883" y="272649"/>
                      <a:pt x="27115" y="282716"/>
                      <a:pt x="27115" y="286793"/>
                    </a:cubicBezTo>
                    <a:cubicBezTo>
                      <a:pt x="27115" y="287263"/>
                      <a:pt x="31494" y="289226"/>
                      <a:pt x="36880" y="292951"/>
                    </a:cubicBezTo>
                    <a:cubicBezTo>
                      <a:pt x="45740" y="299143"/>
                      <a:pt x="56159" y="305183"/>
                      <a:pt x="58542" y="305586"/>
                    </a:cubicBezTo>
                    <a:cubicBezTo>
                      <a:pt x="63089" y="306358"/>
                      <a:pt x="87150" y="321660"/>
                      <a:pt x="111329" y="337046"/>
                    </a:cubicBezTo>
                    <a:lnTo>
                      <a:pt x="111329" y="337029"/>
                    </a:lnTo>
                    <a:cubicBezTo>
                      <a:pt x="131984" y="350134"/>
                      <a:pt x="152739" y="363356"/>
                      <a:pt x="159317" y="366628"/>
                    </a:cubicBezTo>
                    <a:cubicBezTo>
                      <a:pt x="164384" y="369178"/>
                      <a:pt x="188747" y="367903"/>
                      <a:pt x="215711" y="365235"/>
                    </a:cubicBezTo>
                    <a:cubicBezTo>
                      <a:pt x="252306" y="361611"/>
                      <a:pt x="292106" y="355453"/>
                      <a:pt x="296217" y="352718"/>
                    </a:cubicBezTo>
                    <a:cubicBezTo>
                      <a:pt x="299942" y="350251"/>
                      <a:pt x="295059" y="334496"/>
                      <a:pt x="295026" y="334479"/>
                    </a:cubicBezTo>
                    <a:lnTo>
                      <a:pt x="293633" y="329764"/>
                    </a:lnTo>
                    <a:lnTo>
                      <a:pt x="297374" y="326509"/>
                    </a:lnTo>
                    <a:cubicBezTo>
                      <a:pt x="297458" y="326425"/>
                      <a:pt x="328063" y="299646"/>
                      <a:pt x="336084" y="293622"/>
                    </a:cubicBezTo>
                    <a:cubicBezTo>
                      <a:pt x="344339" y="287448"/>
                      <a:pt x="405616" y="272413"/>
                      <a:pt x="422479" y="268286"/>
                    </a:cubicBezTo>
                    <a:lnTo>
                      <a:pt x="422479" y="268269"/>
                    </a:lnTo>
                    <a:lnTo>
                      <a:pt x="425952" y="267396"/>
                    </a:lnTo>
                    <a:cubicBezTo>
                      <a:pt x="430784" y="266205"/>
                      <a:pt x="441154" y="268756"/>
                      <a:pt x="453671" y="271843"/>
                    </a:cubicBezTo>
                    <a:cubicBezTo>
                      <a:pt x="470551" y="276038"/>
                      <a:pt x="491927" y="281323"/>
                      <a:pt x="500434" y="278941"/>
                    </a:cubicBezTo>
                    <a:cubicBezTo>
                      <a:pt x="510636" y="276122"/>
                      <a:pt x="535888" y="253890"/>
                      <a:pt x="553842" y="238100"/>
                    </a:cubicBezTo>
                    <a:cubicBezTo>
                      <a:pt x="562181" y="230735"/>
                      <a:pt x="569077" y="224694"/>
                      <a:pt x="572752" y="222093"/>
                    </a:cubicBezTo>
                    <a:cubicBezTo>
                      <a:pt x="578742" y="217966"/>
                      <a:pt x="589346" y="212395"/>
                      <a:pt x="599967" y="207647"/>
                    </a:cubicBezTo>
                    <a:cubicBezTo>
                      <a:pt x="610169" y="203066"/>
                      <a:pt x="620505" y="199156"/>
                      <a:pt x="626881" y="197898"/>
                    </a:cubicBezTo>
                    <a:cubicBezTo>
                      <a:pt x="632519" y="196757"/>
                      <a:pt x="647553" y="197009"/>
                      <a:pt x="664516" y="197848"/>
                    </a:cubicBezTo>
                    <a:cubicBezTo>
                      <a:pt x="687571" y="198972"/>
                      <a:pt x="714417" y="201187"/>
                      <a:pt x="725508" y="202596"/>
                    </a:cubicBezTo>
                    <a:cubicBezTo>
                      <a:pt x="738394" y="204207"/>
                      <a:pt x="745408" y="211422"/>
                      <a:pt x="753546" y="219845"/>
                    </a:cubicBezTo>
                    <a:cubicBezTo>
                      <a:pt x="759334" y="225835"/>
                      <a:pt x="765878" y="232580"/>
                      <a:pt x="775761" y="237295"/>
                    </a:cubicBezTo>
                    <a:cubicBezTo>
                      <a:pt x="790007" y="244141"/>
                      <a:pt x="811349" y="233906"/>
                      <a:pt x="827105" y="226338"/>
                    </a:cubicBezTo>
                    <a:cubicBezTo>
                      <a:pt x="831451" y="224274"/>
                      <a:pt x="835411" y="222362"/>
                      <a:pt x="838951" y="220919"/>
                    </a:cubicBezTo>
                    <a:cubicBezTo>
                      <a:pt x="838682" y="218385"/>
                      <a:pt x="838565" y="215835"/>
                      <a:pt x="838565" y="213335"/>
                    </a:cubicBezTo>
                    <a:cubicBezTo>
                      <a:pt x="838565" y="201505"/>
                      <a:pt x="841434" y="190179"/>
                      <a:pt x="844656" y="184340"/>
                    </a:cubicBezTo>
                    <a:cubicBezTo>
                      <a:pt x="845545" y="182746"/>
                      <a:pt x="847659" y="177662"/>
                      <a:pt x="850377" y="170968"/>
                    </a:cubicBezTo>
                    <a:lnTo>
                      <a:pt x="850411" y="170968"/>
                    </a:lnTo>
                    <a:cubicBezTo>
                      <a:pt x="858700" y="150682"/>
                      <a:pt x="872626" y="116604"/>
                      <a:pt x="886066" y="103298"/>
                    </a:cubicBezTo>
                    <a:cubicBezTo>
                      <a:pt x="875529" y="95831"/>
                      <a:pt x="858582" y="87693"/>
                      <a:pt x="847693" y="82475"/>
                    </a:cubicBezTo>
                    <a:close/>
                  </a:path>
                </a:pathLst>
              </a:custGeom>
              <a:solidFill>
                <a:srgbClr val="F2F2F0"/>
              </a:solidFill>
              <a:ln w="9525" cap="flat">
                <a:noFill/>
                <a:prstDash val="solid"/>
                <a:miter/>
              </a:ln>
            </p:spPr>
            <p:txBody>
              <a:bodyPr rtlCol="0" anchor="ctr"/>
              <a:lstStyle/>
              <a:p>
                <a:endParaRPr lang="de-DE" dirty="0"/>
              </a:p>
            </p:txBody>
          </p:sp>
          <p:sp>
            <p:nvSpPr>
              <p:cNvPr id="77" name="Freihandform: Form 15">
                <a:extLst>
                  <a:ext uri="{FF2B5EF4-FFF2-40B4-BE49-F238E27FC236}">
                    <a16:creationId xmlns:a16="http://schemas.microsoft.com/office/drawing/2014/main" id="{B36D254E-3162-A84C-9321-DEB3D637F410}"/>
                  </a:ext>
                </a:extLst>
              </p:cNvPr>
              <p:cNvSpPr/>
              <p:nvPr/>
            </p:nvSpPr>
            <p:spPr>
              <a:xfrm>
                <a:off x="7997706" y="4188827"/>
                <a:ext cx="1041977" cy="546996"/>
              </a:xfrm>
              <a:custGeom>
                <a:avLst/>
                <a:gdLst>
                  <a:gd name="connsiteX0" fmla="*/ 998201 w 1041976"/>
                  <a:gd name="connsiteY0" fmla="*/ 82073 h 546995"/>
                  <a:gd name="connsiteX1" fmla="*/ 998167 w 1041976"/>
                  <a:gd name="connsiteY1" fmla="*/ 82073 h 546995"/>
                  <a:gd name="connsiteX2" fmla="*/ 947461 w 1041976"/>
                  <a:gd name="connsiteY2" fmla="*/ 29354 h 546995"/>
                  <a:gd name="connsiteX3" fmla="*/ 945380 w 1041976"/>
                  <a:gd name="connsiteY3" fmla="*/ 24873 h 546995"/>
                  <a:gd name="connsiteX4" fmla="*/ 936571 w 1041976"/>
                  <a:gd name="connsiteY4" fmla="*/ 29018 h 546995"/>
                  <a:gd name="connsiteX5" fmla="*/ 872056 w 1041976"/>
                  <a:gd name="connsiteY5" fmla="*/ 39958 h 546995"/>
                  <a:gd name="connsiteX6" fmla="*/ 845495 w 1041976"/>
                  <a:gd name="connsiteY6" fmla="*/ 19386 h 546995"/>
                  <a:gd name="connsiteX7" fmla="*/ 826551 w 1041976"/>
                  <a:gd name="connsiteY7" fmla="*/ 6685 h 546995"/>
                  <a:gd name="connsiteX8" fmla="*/ 766667 w 1041976"/>
                  <a:gd name="connsiteY8" fmla="*/ 1987 h 546995"/>
                  <a:gd name="connsiteX9" fmla="*/ 732723 w 1041976"/>
                  <a:gd name="connsiteY9" fmla="*/ 1802 h 546995"/>
                  <a:gd name="connsiteX10" fmla="*/ 709014 w 1041976"/>
                  <a:gd name="connsiteY10" fmla="*/ 10477 h 546995"/>
                  <a:gd name="connsiteX11" fmla="*/ 684400 w 1041976"/>
                  <a:gd name="connsiteY11" fmla="*/ 23548 h 546995"/>
                  <a:gd name="connsiteX12" fmla="*/ 666815 w 1041976"/>
                  <a:gd name="connsiteY12" fmla="*/ 38464 h 546995"/>
                  <a:gd name="connsiteX13" fmla="*/ 607384 w 1041976"/>
                  <a:gd name="connsiteY13" fmla="*/ 82576 h 546995"/>
                  <a:gd name="connsiteX14" fmla="*/ 552885 w 1041976"/>
                  <a:gd name="connsiteY14" fmla="*/ 75596 h 546995"/>
                  <a:gd name="connsiteX15" fmla="*/ 532499 w 1041976"/>
                  <a:gd name="connsiteY15" fmla="*/ 71150 h 546995"/>
                  <a:gd name="connsiteX16" fmla="*/ 528992 w 1041976"/>
                  <a:gd name="connsiteY16" fmla="*/ 72006 h 546995"/>
                  <a:gd name="connsiteX17" fmla="*/ 528958 w 1041976"/>
                  <a:gd name="connsiteY17" fmla="*/ 72006 h 546995"/>
                  <a:gd name="connsiteX18" fmla="*/ 448134 w 1041976"/>
                  <a:gd name="connsiteY18" fmla="*/ 94724 h 546995"/>
                  <a:gd name="connsiteX19" fmla="*/ 413821 w 1041976"/>
                  <a:gd name="connsiteY19" fmla="*/ 123819 h 546995"/>
                  <a:gd name="connsiteX20" fmla="*/ 407563 w 1041976"/>
                  <a:gd name="connsiteY20" fmla="*/ 154340 h 546995"/>
                  <a:gd name="connsiteX21" fmla="*/ 320077 w 1041976"/>
                  <a:gd name="connsiteY21" fmla="*/ 169324 h 546995"/>
                  <a:gd name="connsiteX22" fmla="*/ 255327 w 1041976"/>
                  <a:gd name="connsiteY22" fmla="*/ 169173 h 546995"/>
                  <a:gd name="connsiteX23" fmla="*/ 206030 w 1041976"/>
                  <a:gd name="connsiteY23" fmla="*/ 138820 h 546995"/>
                  <a:gd name="connsiteX24" fmla="*/ 206030 w 1041976"/>
                  <a:gd name="connsiteY24" fmla="*/ 138803 h 546995"/>
                  <a:gd name="connsiteX25" fmla="*/ 158864 w 1041976"/>
                  <a:gd name="connsiteY25" fmla="*/ 109557 h 546995"/>
                  <a:gd name="connsiteX26" fmla="*/ 154887 w 1041976"/>
                  <a:gd name="connsiteY26" fmla="*/ 108181 h 546995"/>
                  <a:gd name="connsiteX27" fmla="*/ 144753 w 1041976"/>
                  <a:gd name="connsiteY27" fmla="*/ 137595 h 546995"/>
                  <a:gd name="connsiteX28" fmla="*/ 143310 w 1041976"/>
                  <a:gd name="connsiteY28" fmla="*/ 142612 h 546995"/>
                  <a:gd name="connsiteX29" fmla="*/ 143310 w 1041976"/>
                  <a:gd name="connsiteY29" fmla="*/ 142645 h 546995"/>
                  <a:gd name="connsiteX30" fmla="*/ 141162 w 1041976"/>
                  <a:gd name="connsiteY30" fmla="*/ 153988 h 546995"/>
                  <a:gd name="connsiteX31" fmla="*/ 116061 w 1041976"/>
                  <a:gd name="connsiteY31" fmla="*/ 177361 h 546995"/>
                  <a:gd name="connsiteX32" fmla="*/ 85271 w 1041976"/>
                  <a:gd name="connsiteY32" fmla="*/ 166388 h 546995"/>
                  <a:gd name="connsiteX33" fmla="*/ 54834 w 1041976"/>
                  <a:gd name="connsiteY33" fmla="*/ 156974 h 546995"/>
                  <a:gd name="connsiteX34" fmla="*/ 34280 w 1041976"/>
                  <a:gd name="connsiteY34" fmla="*/ 170180 h 546995"/>
                  <a:gd name="connsiteX35" fmla="*/ 24397 w 1041976"/>
                  <a:gd name="connsiteY35" fmla="*/ 185382 h 546995"/>
                  <a:gd name="connsiteX36" fmla="*/ 42233 w 1041976"/>
                  <a:gd name="connsiteY36" fmla="*/ 198251 h 546995"/>
                  <a:gd name="connsiteX37" fmla="*/ 62217 w 1041976"/>
                  <a:gd name="connsiteY37" fmla="*/ 217245 h 546995"/>
                  <a:gd name="connsiteX38" fmla="*/ 44146 w 1041976"/>
                  <a:gd name="connsiteY38" fmla="*/ 238906 h 546995"/>
                  <a:gd name="connsiteX39" fmla="*/ 29179 w 1041976"/>
                  <a:gd name="connsiteY39" fmla="*/ 251340 h 546995"/>
                  <a:gd name="connsiteX40" fmla="*/ 33726 w 1041976"/>
                  <a:gd name="connsiteY40" fmla="*/ 267414 h 546995"/>
                  <a:gd name="connsiteX41" fmla="*/ 39314 w 1041976"/>
                  <a:gd name="connsiteY41" fmla="*/ 285753 h 546995"/>
                  <a:gd name="connsiteX42" fmla="*/ 29464 w 1041976"/>
                  <a:gd name="connsiteY42" fmla="*/ 311291 h 546995"/>
                  <a:gd name="connsiteX43" fmla="*/ 8088 w 1041976"/>
                  <a:gd name="connsiteY43" fmla="*/ 312231 h 546995"/>
                  <a:gd name="connsiteX44" fmla="*/ 1258 w 1041976"/>
                  <a:gd name="connsiteY44" fmla="*/ 311996 h 546995"/>
                  <a:gd name="connsiteX45" fmla="*/ 31058 w 1041976"/>
                  <a:gd name="connsiteY45" fmla="*/ 359178 h 546995"/>
                  <a:gd name="connsiteX46" fmla="*/ 37837 w 1041976"/>
                  <a:gd name="connsiteY46" fmla="*/ 385756 h 546995"/>
                  <a:gd name="connsiteX47" fmla="*/ 37837 w 1041976"/>
                  <a:gd name="connsiteY47" fmla="*/ 385773 h 546995"/>
                  <a:gd name="connsiteX48" fmla="*/ 38994 w 1041976"/>
                  <a:gd name="connsiteY48" fmla="*/ 392837 h 546995"/>
                  <a:gd name="connsiteX49" fmla="*/ 73828 w 1041976"/>
                  <a:gd name="connsiteY49" fmla="*/ 415053 h 546995"/>
                  <a:gd name="connsiteX50" fmla="*/ 114031 w 1041976"/>
                  <a:gd name="connsiteY50" fmla="*/ 461396 h 546995"/>
                  <a:gd name="connsiteX51" fmla="*/ 176432 w 1041976"/>
                  <a:gd name="connsiteY51" fmla="*/ 499552 h 546995"/>
                  <a:gd name="connsiteX52" fmla="*/ 233715 w 1041976"/>
                  <a:gd name="connsiteY52" fmla="*/ 533513 h 546995"/>
                  <a:gd name="connsiteX53" fmla="*/ 314405 w 1041976"/>
                  <a:gd name="connsiteY53" fmla="*/ 543261 h 546995"/>
                  <a:gd name="connsiteX54" fmla="*/ 330815 w 1041976"/>
                  <a:gd name="connsiteY54" fmla="*/ 541550 h 546995"/>
                  <a:gd name="connsiteX55" fmla="*/ 383233 w 1041976"/>
                  <a:gd name="connsiteY55" fmla="*/ 525291 h 546995"/>
                  <a:gd name="connsiteX56" fmla="*/ 423989 w 1041976"/>
                  <a:gd name="connsiteY56" fmla="*/ 514837 h 546995"/>
                  <a:gd name="connsiteX57" fmla="*/ 429812 w 1041976"/>
                  <a:gd name="connsiteY57" fmla="*/ 516834 h 546995"/>
                  <a:gd name="connsiteX58" fmla="*/ 475383 w 1041976"/>
                  <a:gd name="connsiteY58" fmla="*/ 491095 h 546995"/>
                  <a:gd name="connsiteX59" fmla="*/ 518102 w 1041976"/>
                  <a:gd name="connsiteY59" fmla="*/ 474249 h 546995"/>
                  <a:gd name="connsiteX60" fmla="*/ 518102 w 1041976"/>
                  <a:gd name="connsiteY60" fmla="*/ 474232 h 546995"/>
                  <a:gd name="connsiteX61" fmla="*/ 555000 w 1041976"/>
                  <a:gd name="connsiteY61" fmla="*/ 464416 h 546995"/>
                  <a:gd name="connsiteX62" fmla="*/ 597803 w 1041976"/>
                  <a:gd name="connsiteY62" fmla="*/ 468829 h 546995"/>
                  <a:gd name="connsiteX63" fmla="*/ 641244 w 1041976"/>
                  <a:gd name="connsiteY63" fmla="*/ 480407 h 546995"/>
                  <a:gd name="connsiteX64" fmla="*/ 670490 w 1041976"/>
                  <a:gd name="connsiteY64" fmla="*/ 478628 h 546995"/>
                  <a:gd name="connsiteX65" fmla="*/ 703527 w 1041976"/>
                  <a:gd name="connsiteY65" fmla="*/ 476816 h 546995"/>
                  <a:gd name="connsiteX66" fmla="*/ 707756 w 1041976"/>
                  <a:gd name="connsiteY66" fmla="*/ 462655 h 546995"/>
                  <a:gd name="connsiteX67" fmla="*/ 723746 w 1041976"/>
                  <a:gd name="connsiteY67" fmla="*/ 442671 h 546995"/>
                  <a:gd name="connsiteX68" fmla="*/ 740106 w 1041976"/>
                  <a:gd name="connsiteY68" fmla="*/ 444466 h 546995"/>
                  <a:gd name="connsiteX69" fmla="*/ 777036 w 1041976"/>
                  <a:gd name="connsiteY69" fmla="*/ 441446 h 546995"/>
                  <a:gd name="connsiteX70" fmla="*/ 798950 w 1041976"/>
                  <a:gd name="connsiteY70" fmla="*/ 405740 h 546995"/>
                  <a:gd name="connsiteX71" fmla="*/ 798950 w 1041976"/>
                  <a:gd name="connsiteY71" fmla="*/ 405723 h 546995"/>
                  <a:gd name="connsiteX72" fmla="*/ 822440 w 1041976"/>
                  <a:gd name="connsiteY72" fmla="*/ 369330 h 546995"/>
                  <a:gd name="connsiteX73" fmla="*/ 841669 w 1041976"/>
                  <a:gd name="connsiteY73" fmla="*/ 326795 h 546995"/>
                  <a:gd name="connsiteX74" fmla="*/ 856317 w 1041976"/>
                  <a:gd name="connsiteY74" fmla="*/ 291324 h 546995"/>
                  <a:gd name="connsiteX75" fmla="*/ 875697 w 1041976"/>
                  <a:gd name="connsiteY75" fmla="*/ 261290 h 546995"/>
                  <a:gd name="connsiteX76" fmla="*/ 925447 w 1041976"/>
                  <a:gd name="connsiteY76" fmla="*/ 190147 h 546995"/>
                  <a:gd name="connsiteX77" fmla="*/ 925447 w 1041976"/>
                  <a:gd name="connsiteY77" fmla="*/ 190130 h 546995"/>
                  <a:gd name="connsiteX78" fmla="*/ 983569 w 1041976"/>
                  <a:gd name="connsiteY78" fmla="*/ 155163 h 546995"/>
                  <a:gd name="connsiteX79" fmla="*/ 1030483 w 1041976"/>
                  <a:gd name="connsiteY79" fmla="*/ 127158 h 546995"/>
                  <a:gd name="connsiteX80" fmla="*/ 1041255 w 1041976"/>
                  <a:gd name="connsiteY80" fmla="*/ 113131 h 546995"/>
                  <a:gd name="connsiteX81" fmla="*/ 998201 w 1041976"/>
                  <a:gd name="connsiteY81" fmla="*/ 82073 h 54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41976" h="546995">
                    <a:moveTo>
                      <a:pt x="998201" y="82073"/>
                    </a:moveTo>
                    <a:lnTo>
                      <a:pt x="998167" y="82073"/>
                    </a:lnTo>
                    <a:cubicBezTo>
                      <a:pt x="975180" y="62307"/>
                      <a:pt x="952562" y="39018"/>
                      <a:pt x="947461" y="29354"/>
                    </a:cubicBezTo>
                    <a:cubicBezTo>
                      <a:pt x="946706" y="27894"/>
                      <a:pt x="946018" y="26400"/>
                      <a:pt x="945380" y="24873"/>
                    </a:cubicBezTo>
                    <a:cubicBezTo>
                      <a:pt x="942746" y="26031"/>
                      <a:pt x="939759" y="27474"/>
                      <a:pt x="936571" y="29018"/>
                    </a:cubicBezTo>
                    <a:cubicBezTo>
                      <a:pt x="917980" y="37911"/>
                      <a:pt x="892879" y="49958"/>
                      <a:pt x="872056" y="39958"/>
                    </a:cubicBezTo>
                    <a:cubicBezTo>
                      <a:pt x="859623" y="33985"/>
                      <a:pt x="852122" y="26249"/>
                      <a:pt x="845495" y="19386"/>
                    </a:cubicBezTo>
                    <a:cubicBezTo>
                      <a:pt x="839353" y="13044"/>
                      <a:pt x="834085" y="7624"/>
                      <a:pt x="826551" y="6685"/>
                    </a:cubicBezTo>
                    <a:cubicBezTo>
                      <a:pt x="815410" y="5292"/>
                      <a:pt x="789050" y="3111"/>
                      <a:pt x="766667" y="1987"/>
                    </a:cubicBezTo>
                    <a:cubicBezTo>
                      <a:pt x="750827" y="1215"/>
                      <a:pt x="737153" y="913"/>
                      <a:pt x="732723" y="1802"/>
                    </a:cubicBezTo>
                    <a:cubicBezTo>
                      <a:pt x="727421" y="2876"/>
                      <a:pt x="718243" y="6349"/>
                      <a:pt x="709014" y="10477"/>
                    </a:cubicBezTo>
                    <a:cubicBezTo>
                      <a:pt x="699333" y="14823"/>
                      <a:pt x="689668" y="19873"/>
                      <a:pt x="684400" y="23548"/>
                    </a:cubicBezTo>
                    <a:cubicBezTo>
                      <a:pt x="681379" y="25662"/>
                      <a:pt x="674802" y="31434"/>
                      <a:pt x="666815" y="38464"/>
                    </a:cubicBezTo>
                    <a:cubicBezTo>
                      <a:pt x="647788" y="55210"/>
                      <a:pt x="621059" y="78768"/>
                      <a:pt x="607384" y="82576"/>
                    </a:cubicBezTo>
                    <a:cubicBezTo>
                      <a:pt x="594967" y="85999"/>
                      <a:pt x="571477" y="80177"/>
                      <a:pt x="552885" y="75596"/>
                    </a:cubicBezTo>
                    <a:cubicBezTo>
                      <a:pt x="542398" y="72996"/>
                      <a:pt x="533690" y="70848"/>
                      <a:pt x="532499" y="71150"/>
                    </a:cubicBezTo>
                    <a:lnTo>
                      <a:pt x="528992" y="72006"/>
                    </a:lnTo>
                    <a:lnTo>
                      <a:pt x="528958" y="72006"/>
                    </a:lnTo>
                    <a:cubicBezTo>
                      <a:pt x="512800" y="75966"/>
                      <a:pt x="453839" y="90429"/>
                      <a:pt x="448134" y="94724"/>
                    </a:cubicBezTo>
                    <a:cubicBezTo>
                      <a:pt x="442345" y="99037"/>
                      <a:pt x="422127" y="116604"/>
                      <a:pt x="413821" y="123819"/>
                    </a:cubicBezTo>
                    <a:cubicBezTo>
                      <a:pt x="415583" y="131873"/>
                      <a:pt x="417445" y="147746"/>
                      <a:pt x="407563" y="154340"/>
                    </a:cubicBezTo>
                    <a:cubicBezTo>
                      <a:pt x="401807" y="158183"/>
                      <a:pt x="358568" y="165498"/>
                      <a:pt x="320077" y="169324"/>
                    </a:cubicBezTo>
                    <a:cubicBezTo>
                      <a:pt x="290797" y="172243"/>
                      <a:pt x="263347" y="173183"/>
                      <a:pt x="255327" y="169173"/>
                    </a:cubicBezTo>
                    <a:cubicBezTo>
                      <a:pt x="247591" y="165297"/>
                      <a:pt x="226718" y="152008"/>
                      <a:pt x="206030" y="138820"/>
                    </a:cubicBezTo>
                    <a:lnTo>
                      <a:pt x="206030" y="138803"/>
                    </a:lnTo>
                    <a:cubicBezTo>
                      <a:pt x="183160" y="124272"/>
                      <a:pt x="160458" y="109826"/>
                      <a:pt x="158864" y="109557"/>
                    </a:cubicBezTo>
                    <a:cubicBezTo>
                      <a:pt x="157958" y="109406"/>
                      <a:pt x="156548" y="108919"/>
                      <a:pt x="154887" y="108181"/>
                    </a:cubicBezTo>
                    <a:cubicBezTo>
                      <a:pt x="150726" y="116504"/>
                      <a:pt x="147974" y="126219"/>
                      <a:pt x="144753" y="137595"/>
                    </a:cubicBezTo>
                    <a:lnTo>
                      <a:pt x="143310" y="142612"/>
                    </a:lnTo>
                    <a:lnTo>
                      <a:pt x="143310" y="142645"/>
                    </a:lnTo>
                    <a:cubicBezTo>
                      <a:pt x="142202" y="146571"/>
                      <a:pt x="141682" y="150464"/>
                      <a:pt x="141162" y="153988"/>
                    </a:cubicBezTo>
                    <a:cubicBezTo>
                      <a:pt x="138998" y="169022"/>
                      <a:pt x="137521" y="179492"/>
                      <a:pt x="116061" y="177361"/>
                    </a:cubicBezTo>
                    <a:cubicBezTo>
                      <a:pt x="106497" y="176405"/>
                      <a:pt x="95876" y="171404"/>
                      <a:pt x="85271" y="166388"/>
                    </a:cubicBezTo>
                    <a:cubicBezTo>
                      <a:pt x="73308" y="160750"/>
                      <a:pt x="61294" y="155079"/>
                      <a:pt x="54834" y="156974"/>
                    </a:cubicBezTo>
                    <a:cubicBezTo>
                      <a:pt x="47971" y="158988"/>
                      <a:pt x="40354" y="164206"/>
                      <a:pt x="34280" y="170180"/>
                    </a:cubicBezTo>
                    <a:cubicBezTo>
                      <a:pt x="28592" y="175784"/>
                      <a:pt x="24548" y="181623"/>
                      <a:pt x="24397" y="185382"/>
                    </a:cubicBezTo>
                    <a:cubicBezTo>
                      <a:pt x="24313" y="187277"/>
                      <a:pt x="33726" y="193032"/>
                      <a:pt x="42233" y="198251"/>
                    </a:cubicBezTo>
                    <a:cubicBezTo>
                      <a:pt x="52200" y="204325"/>
                      <a:pt x="61344" y="209929"/>
                      <a:pt x="62217" y="217245"/>
                    </a:cubicBezTo>
                    <a:cubicBezTo>
                      <a:pt x="63173" y="225685"/>
                      <a:pt x="53995" y="232060"/>
                      <a:pt x="44146" y="238906"/>
                    </a:cubicBezTo>
                    <a:cubicBezTo>
                      <a:pt x="36998" y="243856"/>
                      <a:pt x="29380" y="249159"/>
                      <a:pt x="29179" y="251340"/>
                    </a:cubicBezTo>
                    <a:cubicBezTo>
                      <a:pt x="28977" y="253605"/>
                      <a:pt x="31260" y="260216"/>
                      <a:pt x="33726" y="267414"/>
                    </a:cubicBezTo>
                    <a:cubicBezTo>
                      <a:pt x="35756" y="273354"/>
                      <a:pt x="37954" y="279680"/>
                      <a:pt x="39314" y="285753"/>
                    </a:cubicBezTo>
                    <a:cubicBezTo>
                      <a:pt x="42149" y="298338"/>
                      <a:pt x="41075" y="308640"/>
                      <a:pt x="29464" y="311291"/>
                    </a:cubicBezTo>
                    <a:cubicBezTo>
                      <a:pt x="22400" y="312852"/>
                      <a:pt x="15018" y="312533"/>
                      <a:pt x="8088" y="312231"/>
                    </a:cubicBezTo>
                    <a:cubicBezTo>
                      <a:pt x="5688" y="312114"/>
                      <a:pt x="3373" y="312030"/>
                      <a:pt x="1258" y="311996"/>
                    </a:cubicBezTo>
                    <a:cubicBezTo>
                      <a:pt x="10588" y="325822"/>
                      <a:pt x="26830" y="350319"/>
                      <a:pt x="31058" y="359178"/>
                    </a:cubicBezTo>
                    <a:cubicBezTo>
                      <a:pt x="35119" y="367652"/>
                      <a:pt x="36562" y="377300"/>
                      <a:pt x="37837" y="385756"/>
                    </a:cubicBezTo>
                    <a:lnTo>
                      <a:pt x="37837" y="385773"/>
                    </a:lnTo>
                    <a:cubicBezTo>
                      <a:pt x="38206" y="388290"/>
                      <a:pt x="38592" y="390706"/>
                      <a:pt x="38994" y="392837"/>
                    </a:cubicBezTo>
                    <a:cubicBezTo>
                      <a:pt x="48894" y="396143"/>
                      <a:pt x="61696" y="404818"/>
                      <a:pt x="73828" y="415053"/>
                    </a:cubicBezTo>
                    <a:cubicBezTo>
                      <a:pt x="93291" y="431429"/>
                      <a:pt x="112117" y="452571"/>
                      <a:pt x="114031" y="461396"/>
                    </a:cubicBezTo>
                    <a:cubicBezTo>
                      <a:pt x="114953" y="465826"/>
                      <a:pt x="145860" y="482806"/>
                      <a:pt x="176432" y="499552"/>
                    </a:cubicBezTo>
                    <a:cubicBezTo>
                      <a:pt x="199117" y="512002"/>
                      <a:pt x="221668" y="524401"/>
                      <a:pt x="233715" y="533513"/>
                    </a:cubicBezTo>
                    <a:cubicBezTo>
                      <a:pt x="255175" y="549822"/>
                      <a:pt x="282743" y="546785"/>
                      <a:pt x="314405" y="543261"/>
                    </a:cubicBezTo>
                    <a:cubicBezTo>
                      <a:pt x="319355" y="542724"/>
                      <a:pt x="324338" y="542170"/>
                      <a:pt x="330815" y="541550"/>
                    </a:cubicBezTo>
                    <a:cubicBezTo>
                      <a:pt x="350279" y="539721"/>
                      <a:pt x="368098" y="531902"/>
                      <a:pt x="383233" y="525291"/>
                    </a:cubicBezTo>
                    <a:cubicBezTo>
                      <a:pt x="399139" y="518311"/>
                      <a:pt x="412395" y="512522"/>
                      <a:pt x="423989" y="514837"/>
                    </a:cubicBezTo>
                    <a:cubicBezTo>
                      <a:pt x="426237" y="515307"/>
                      <a:pt x="428150" y="515962"/>
                      <a:pt x="429812" y="516834"/>
                    </a:cubicBezTo>
                    <a:cubicBezTo>
                      <a:pt x="437245" y="512723"/>
                      <a:pt x="458269" y="501028"/>
                      <a:pt x="475383" y="491095"/>
                    </a:cubicBezTo>
                    <a:cubicBezTo>
                      <a:pt x="486222" y="484803"/>
                      <a:pt x="502582" y="478947"/>
                      <a:pt x="518102" y="474249"/>
                    </a:cubicBezTo>
                    <a:lnTo>
                      <a:pt x="518102" y="474232"/>
                    </a:lnTo>
                    <a:cubicBezTo>
                      <a:pt x="533254" y="469635"/>
                      <a:pt x="547735" y="466111"/>
                      <a:pt x="555000" y="464416"/>
                    </a:cubicBezTo>
                    <a:cubicBezTo>
                      <a:pt x="562467" y="462672"/>
                      <a:pt x="579933" y="465088"/>
                      <a:pt x="597803" y="468829"/>
                    </a:cubicBezTo>
                    <a:cubicBezTo>
                      <a:pt x="613928" y="472202"/>
                      <a:pt x="630925" y="476799"/>
                      <a:pt x="641244" y="480407"/>
                    </a:cubicBezTo>
                    <a:cubicBezTo>
                      <a:pt x="647788" y="477269"/>
                      <a:pt x="658677" y="477940"/>
                      <a:pt x="670490" y="478628"/>
                    </a:cubicBezTo>
                    <a:cubicBezTo>
                      <a:pt x="684853" y="479501"/>
                      <a:pt x="701162" y="480491"/>
                      <a:pt x="703527" y="476816"/>
                    </a:cubicBezTo>
                    <a:cubicBezTo>
                      <a:pt x="706313" y="472521"/>
                      <a:pt x="707068" y="467202"/>
                      <a:pt x="707756" y="462655"/>
                    </a:cubicBezTo>
                    <a:cubicBezTo>
                      <a:pt x="709266" y="451983"/>
                      <a:pt x="710508" y="443678"/>
                      <a:pt x="723746" y="442671"/>
                    </a:cubicBezTo>
                    <a:cubicBezTo>
                      <a:pt x="728377" y="442335"/>
                      <a:pt x="733881" y="443325"/>
                      <a:pt x="740106" y="444466"/>
                    </a:cubicBezTo>
                    <a:cubicBezTo>
                      <a:pt x="751918" y="446614"/>
                      <a:pt x="766986" y="449366"/>
                      <a:pt x="777036" y="441446"/>
                    </a:cubicBezTo>
                    <a:cubicBezTo>
                      <a:pt x="784939" y="435204"/>
                      <a:pt x="792121" y="420120"/>
                      <a:pt x="798950" y="405740"/>
                    </a:cubicBezTo>
                    <a:lnTo>
                      <a:pt x="798950" y="405723"/>
                    </a:lnTo>
                    <a:cubicBezTo>
                      <a:pt x="806248" y="390354"/>
                      <a:pt x="813229" y="375689"/>
                      <a:pt x="822440" y="369330"/>
                    </a:cubicBezTo>
                    <a:cubicBezTo>
                      <a:pt x="829219" y="364665"/>
                      <a:pt x="835696" y="344967"/>
                      <a:pt x="841669" y="326795"/>
                    </a:cubicBezTo>
                    <a:cubicBezTo>
                      <a:pt x="846468" y="312264"/>
                      <a:pt x="850965" y="298556"/>
                      <a:pt x="856317" y="291324"/>
                    </a:cubicBezTo>
                    <a:cubicBezTo>
                      <a:pt x="859941" y="286458"/>
                      <a:pt x="867207" y="274864"/>
                      <a:pt x="875697" y="261290"/>
                    </a:cubicBezTo>
                    <a:cubicBezTo>
                      <a:pt x="893248" y="233302"/>
                      <a:pt x="915950" y="197093"/>
                      <a:pt x="925447" y="190147"/>
                    </a:cubicBezTo>
                    <a:lnTo>
                      <a:pt x="925447" y="190130"/>
                    </a:lnTo>
                    <a:cubicBezTo>
                      <a:pt x="932343" y="185079"/>
                      <a:pt x="958720" y="169659"/>
                      <a:pt x="983569" y="155163"/>
                    </a:cubicBezTo>
                    <a:cubicBezTo>
                      <a:pt x="1006221" y="141940"/>
                      <a:pt x="1027564" y="129474"/>
                      <a:pt x="1030483" y="127158"/>
                    </a:cubicBezTo>
                    <a:cubicBezTo>
                      <a:pt x="1033755" y="124524"/>
                      <a:pt x="1038068" y="118249"/>
                      <a:pt x="1041255" y="113131"/>
                    </a:cubicBezTo>
                    <a:cubicBezTo>
                      <a:pt x="1029745" y="107476"/>
                      <a:pt x="1013721" y="95446"/>
                      <a:pt x="998201" y="82073"/>
                    </a:cubicBezTo>
                    <a:close/>
                  </a:path>
                </a:pathLst>
              </a:custGeom>
              <a:solidFill>
                <a:srgbClr val="F2F2F0"/>
              </a:solidFill>
              <a:ln w="9525" cap="flat">
                <a:noFill/>
                <a:prstDash val="solid"/>
                <a:miter/>
              </a:ln>
            </p:spPr>
            <p:txBody>
              <a:bodyPr rtlCol="0" anchor="ctr"/>
              <a:lstStyle/>
              <a:p>
                <a:endParaRPr lang="de-DE" dirty="0"/>
              </a:p>
            </p:txBody>
          </p:sp>
          <p:sp>
            <p:nvSpPr>
              <p:cNvPr id="78" name="Freihandform: Form 16">
                <a:extLst>
                  <a:ext uri="{FF2B5EF4-FFF2-40B4-BE49-F238E27FC236}">
                    <a16:creationId xmlns:a16="http://schemas.microsoft.com/office/drawing/2014/main" id="{91A61E10-8496-6945-8A74-02E699CCE4CC}"/>
                  </a:ext>
                </a:extLst>
              </p:cNvPr>
              <p:cNvSpPr/>
              <p:nvPr/>
            </p:nvSpPr>
            <p:spPr>
              <a:xfrm>
                <a:off x="8646010" y="4254894"/>
                <a:ext cx="1508433" cy="904389"/>
              </a:xfrm>
              <a:custGeom>
                <a:avLst/>
                <a:gdLst>
                  <a:gd name="connsiteX0" fmla="*/ 1327895 w 1508433"/>
                  <a:gd name="connsiteY0" fmla="*/ 886920 h 904388"/>
                  <a:gd name="connsiteX1" fmla="*/ 1327862 w 1508433"/>
                  <a:gd name="connsiteY1" fmla="*/ 886920 h 904388"/>
                  <a:gd name="connsiteX2" fmla="*/ 1327845 w 1508433"/>
                  <a:gd name="connsiteY2" fmla="*/ 886920 h 904388"/>
                  <a:gd name="connsiteX3" fmla="*/ 1327895 w 1508433"/>
                  <a:gd name="connsiteY3" fmla="*/ 886920 h 904388"/>
                  <a:gd name="connsiteX4" fmla="*/ 1484829 w 1508433"/>
                  <a:gd name="connsiteY4" fmla="*/ 612785 h 904388"/>
                  <a:gd name="connsiteX5" fmla="*/ 1486222 w 1508433"/>
                  <a:gd name="connsiteY5" fmla="*/ 584411 h 904388"/>
                  <a:gd name="connsiteX6" fmla="*/ 1473571 w 1508433"/>
                  <a:gd name="connsiteY6" fmla="*/ 574428 h 904388"/>
                  <a:gd name="connsiteX7" fmla="*/ 1455751 w 1508433"/>
                  <a:gd name="connsiteY7" fmla="*/ 562297 h 904388"/>
                  <a:gd name="connsiteX8" fmla="*/ 1433922 w 1508433"/>
                  <a:gd name="connsiteY8" fmla="*/ 574159 h 904388"/>
                  <a:gd name="connsiteX9" fmla="*/ 1337912 w 1508433"/>
                  <a:gd name="connsiteY9" fmla="*/ 608741 h 904388"/>
                  <a:gd name="connsiteX10" fmla="*/ 1309186 w 1508433"/>
                  <a:gd name="connsiteY10" fmla="*/ 592818 h 904388"/>
                  <a:gd name="connsiteX11" fmla="*/ 1255964 w 1508433"/>
                  <a:gd name="connsiteY11" fmla="*/ 559646 h 904388"/>
                  <a:gd name="connsiteX12" fmla="*/ 1255964 w 1508433"/>
                  <a:gd name="connsiteY12" fmla="*/ 559612 h 904388"/>
                  <a:gd name="connsiteX13" fmla="*/ 1253564 w 1508433"/>
                  <a:gd name="connsiteY13" fmla="*/ 555283 h 904388"/>
                  <a:gd name="connsiteX14" fmla="*/ 1237137 w 1508433"/>
                  <a:gd name="connsiteY14" fmla="*/ 509258 h 904388"/>
                  <a:gd name="connsiteX15" fmla="*/ 1242356 w 1508433"/>
                  <a:gd name="connsiteY15" fmla="*/ 464290 h 904388"/>
                  <a:gd name="connsiteX16" fmla="*/ 1249654 w 1508433"/>
                  <a:gd name="connsiteY16" fmla="*/ 404524 h 904388"/>
                  <a:gd name="connsiteX17" fmla="*/ 1259353 w 1508433"/>
                  <a:gd name="connsiteY17" fmla="*/ 386268 h 904388"/>
                  <a:gd name="connsiteX18" fmla="*/ 1268564 w 1508433"/>
                  <a:gd name="connsiteY18" fmla="*/ 367123 h 904388"/>
                  <a:gd name="connsiteX19" fmla="*/ 1268564 w 1508433"/>
                  <a:gd name="connsiteY19" fmla="*/ 367073 h 904388"/>
                  <a:gd name="connsiteX20" fmla="*/ 1265141 w 1508433"/>
                  <a:gd name="connsiteY20" fmla="*/ 322592 h 904388"/>
                  <a:gd name="connsiteX21" fmla="*/ 1259957 w 1508433"/>
                  <a:gd name="connsiteY21" fmla="*/ 309135 h 904388"/>
                  <a:gd name="connsiteX22" fmla="*/ 1246584 w 1508433"/>
                  <a:gd name="connsiteY22" fmla="*/ 267120 h 904388"/>
                  <a:gd name="connsiteX23" fmla="*/ 1246383 w 1508433"/>
                  <a:gd name="connsiteY23" fmla="*/ 261482 h 904388"/>
                  <a:gd name="connsiteX24" fmla="*/ 1246148 w 1508433"/>
                  <a:gd name="connsiteY24" fmla="*/ 258966 h 904388"/>
                  <a:gd name="connsiteX25" fmla="*/ 1246148 w 1508433"/>
                  <a:gd name="connsiteY25" fmla="*/ 258915 h 904388"/>
                  <a:gd name="connsiteX26" fmla="*/ 1239285 w 1508433"/>
                  <a:gd name="connsiteY26" fmla="*/ 250391 h 904388"/>
                  <a:gd name="connsiteX27" fmla="*/ 1232070 w 1508433"/>
                  <a:gd name="connsiteY27" fmla="*/ 241801 h 904388"/>
                  <a:gd name="connsiteX28" fmla="*/ 1232070 w 1508433"/>
                  <a:gd name="connsiteY28" fmla="*/ 241767 h 904388"/>
                  <a:gd name="connsiteX29" fmla="*/ 1195039 w 1508433"/>
                  <a:gd name="connsiteY29" fmla="*/ 205910 h 904388"/>
                  <a:gd name="connsiteX30" fmla="*/ 1163897 w 1508433"/>
                  <a:gd name="connsiteY30" fmla="*/ 175456 h 904388"/>
                  <a:gd name="connsiteX31" fmla="*/ 1150608 w 1508433"/>
                  <a:gd name="connsiteY31" fmla="*/ 147251 h 904388"/>
                  <a:gd name="connsiteX32" fmla="*/ 1142822 w 1508433"/>
                  <a:gd name="connsiteY32" fmla="*/ 130875 h 904388"/>
                  <a:gd name="connsiteX33" fmla="*/ 1142822 w 1508433"/>
                  <a:gd name="connsiteY33" fmla="*/ 130858 h 904388"/>
                  <a:gd name="connsiteX34" fmla="*/ 1120054 w 1508433"/>
                  <a:gd name="connsiteY34" fmla="*/ 108055 h 904388"/>
                  <a:gd name="connsiteX35" fmla="*/ 1099701 w 1508433"/>
                  <a:gd name="connsiteY35" fmla="*/ 70303 h 904388"/>
                  <a:gd name="connsiteX36" fmla="*/ 1074214 w 1508433"/>
                  <a:gd name="connsiteY36" fmla="*/ 29966 h 904388"/>
                  <a:gd name="connsiteX37" fmla="*/ 1044699 w 1508433"/>
                  <a:gd name="connsiteY37" fmla="*/ 9109 h 904388"/>
                  <a:gd name="connsiteX38" fmla="*/ 1010503 w 1508433"/>
                  <a:gd name="connsiteY38" fmla="*/ 1542 h 904388"/>
                  <a:gd name="connsiteX39" fmla="*/ 1010470 w 1508433"/>
                  <a:gd name="connsiteY39" fmla="*/ 1542 h 904388"/>
                  <a:gd name="connsiteX40" fmla="*/ 985687 w 1508433"/>
                  <a:gd name="connsiteY40" fmla="*/ 5502 h 904388"/>
                  <a:gd name="connsiteX41" fmla="*/ 969227 w 1508433"/>
                  <a:gd name="connsiteY41" fmla="*/ 16643 h 904388"/>
                  <a:gd name="connsiteX42" fmla="*/ 911256 w 1508433"/>
                  <a:gd name="connsiteY42" fmla="*/ 47651 h 904388"/>
                  <a:gd name="connsiteX43" fmla="*/ 865466 w 1508433"/>
                  <a:gd name="connsiteY43" fmla="*/ 50537 h 904388"/>
                  <a:gd name="connsiteX44" fmla="*/ 809776 w 1508433"/>
                  <a:gd name="connsiteY44" fmla="*/ 55168 h 904388"/>
                  <a:gd name="connsiteX45" fmla="*/ 797527 w 1508433"/>
                  <a:gd name="connsiteY45" fmla="*/ 66057 h 904388"/>
                  <a:gd name="connsiteX46" fmla="*/ 733465 w 1508433"/>
                  <a:gd name="connsiteY46" fmla="*/ 100655 h 904388"/>
                  <a:gd name="connsiteX47" fmla="*/ 709286 w 1508433"/>
                  <a:gd name="connsiteY47" fmla="*/ 76981 h 904388"/>
                  <a:gd name="connsiteX48" fmla="*/ 674655 w 1508433"/>
                  <a:gd name="connsiteY48" fmla="*/ 47567 h 904388"/>
                  <a:gd name="connsiteX49" fmla="*/ 625945 w 1508433"/>
                  <a:gd name="connsiteY49" fmla="*/ 47030 h 904388"/>
                  <a:gd name="connsiteX50" fmla="*/ 582856 w 1508433"/>
                  <a:gd name="connsiteY50" fmla="*/ 49178 h 904388"/>
                  <a:gd name="connsiteX51" fmla="*/ 549634 w 1508433"/>
                  <a:gd name="connsiteY51" fmla="*/ 51073 h 904388"/>
                  <a:gd name="connsiteX52" fmla="*/ 493592 w 1508433"/>
                  <a:gd name="connsiteY52" fmla="*/ 44614 h 904388"/>
                  <a:gd name="connsiteX53" fmla="*/ 470605 w 1508433"/>
                  <a:gd name="connsiteY53" fmla="*/ 29210 h 904388"/>
                  <a:gd name="connsiteX54" fmla="*/ 454128 w 1508433"/>
                  <a:gd name="connsiteY54" fmla="*/ 27768 h 904388"/>
                  <a:gd name="connsiteX55" fmla="*/ 433825 w 1508433"/>
                  <a:gd name="connsiteY55" fmla="*/ 39882 h 904388"/>
                  <a:gd name="connsiteX56" fmla="*/ 408254 w 1508433"/>
                  <a:gd name="connsiteY56" fmla="*/ 51208 h 904388"/>
                  <a:gd name="connsiteX57" fmla="*/ 391710 w 1508433"/>
                  <a:gd name="connsiteY57" fmla="*/ 72953 h 904388"/>
                  <a:gd name="connsiteX58" fmla="*/ 342950 w 1508433"/>
                  <a:gd name="connsiteY58" fmla="*/ 102300 h 904388"/>
                  <a:gd name="connsiteX59" fmla="*/ 286153 w 1508433"/>
                  <a:gd name="connsiteY59" fmla="*/ 136378 h 904388"/>
                  <a:gd name="connsiteX60" fmla="*/ 286103 w 1508433"/>
                  <a:gd name="connsiteY60" fmla="*/ 136378 h 904388"/>
                  <a:gd name="connsiteX61" fmla="*/ 240313 w 1508433"/>
                  <a:gd name="connsiteY61" fmla="*/ 203293 h 904388"/>
                  <a:gd name="connsiteX62" fmla="*/ 220245 w 1508433"/>
                  <a:gd name="connsiteY62" fmla="*/ 234351 h 904388"/>
                  <a:gd name="connsiteX63" fmla="*/ 207879 w 1508433"/>
                  <a:gd name="connsiteY63" fmla="*/ 265425 h 904388"/>
                  <a:gd name="connsiteX64" fmla="*/ 182794 w 1508433"/>
                  <a:gd name="connsiteY64" fmla="*/ 315796 h 904388"/>
                  <a:gd name="connsiteX65" fmla="*/ 182744 w 1508433"/>
                  <a:gd name="connsiteY65" fmla="*/ 315796 h 904388"/>
                  <a:gd name="connsiteX66" fmla="*/ 164438 w 1508433"/>
                  <a:gd name="connsiteY66" fmla="*/ 346200 h 904388"/>
                  <a:gd name="connsiteX67" fmla="*/ 138196 w 1508433"/>
                  <a:gd name="connsiteY67" fmla="*/ 387308 h 904388"/>
                  <a:gd name="connsiteX68" fmla="*/ 89084 w 1508433"/>
                  <a:gd name="connsiteY68" fmla="*/ 393382 h 904388"/>
                  <a:gd name="connsiteX69" fmla="*/ 76550 w 1508433"/>
                  <a:gd name="connsiteY69" fmla="*/ 391839 h 904388"/>
                  <a:gd name="connsiteX70" fmla="*/ 74553 w 1508433"/>
                  <a:gd name="connsiteY70" fmla="*/ 398701 h 904388"/>
                  <a:gd name="connsiteX71" fmla="*/ 68093 w 1508433"/>
                  <a:gd name="connsiteY71" fmla="*/ 418970 h 904388"/>
                  <a:gd name="connsiteX72" fmla="*/ 21263 w 1508433"/>
                  <a:gd name="connsiteY72" fmla="*/ 427813 h 904388"/>
                  <a:gd name="connsiteX73" fmla="*/ 1279 w 1508433"/>
                  <a:gd name="connsiteY73" fmla="*/ 426219 h 904388"/>
                  <a:gd name="connsiteX74" fmla="*/ 63429 w 1508433"/>
                  <a:gd name="connsiteY74" fmla="*/ 497295 h 904388"/>
                  <a:gd name="connsiteX75" fmla="*/ 77070 w 1508433"/>
                  <a:gd name="connsiteY75" fmla="*/ 512430 h 904388"/>
                  <a:gd name="connsiteX76" fmla="*/ 81332 w 1508433"/>
                  <a:gd name="connsiteY76" fmla="*/ 538420 h 904388"/>
                  <a:gd name="connsiteX77" fmla="*/ 81818 w 1508433"/>
                  <a:gd name="connsiteY77" fmla="*/ 549679 h 904388"/>
                  <a:gd name="connsiteX78" fmla="*/ 126903 w 1508433"/>
                  <a:gd name="connsiteY78" fmla="*/ 568622 h 904388"/>
                  <a:gd name="connsiteX79" fmla="*/ 191251 w 1508433"/>
                  <a:gd name="connsiteY79" fmla="*/ 596928 h 904388"/>
                  <a:gd name="connsiteX80" fmla="*/ 208550 w 1508433"/>
                  <a:gd name="connsiteY80" fmla="*/ 655068 h 904388"/>
                  <a:gd name="connsiteX81" fmla="*/ 208366 w 1508433"/>
                  <a:gd name="connsiteY81" fmla="*/ 659397 h 904388"/>
                  <a:gd name="connsiteX82" fmla="*/ 204573 w 1508433"/>
                  <a:gd name="connsiteY82" fmla="*/ 661444 h 904388"/>
                  <a:gd name="connsiteX83" fmla="*/ 176569 w 1508433"/>
                  <a:gd name="connsiteY83" fmla="*/ 678558 h 904388"/>
                  <a:gd name="connsiteX84" fmla="*/ 221487 w 1508433"/>
                  <a:gd name="connsiteY84" fmla="*/ 695388 h 904388"/>
                  <a:gd name="connsiteX85" fmla="*/ 243786 w 1508433"/>
                  <a:gd name="connsiteY85" fmla="*/ 703056 h 904388"/>
                  <a:gd name="connsiteX86" fmla="*/ 275817 w 1508433"/>
                  <a:gd name="connsiteY86" fmla="*/ 721630 h 904388"/>
                  <a:gd name="connsiteX87" fmla="*/ 293888 w 1508433"/>
                  <a:gd name="connsiteY87" fmla="*/ 730406 h 904388"/>
                  <a:gd name="connsiteX88" fmla="*/ 311036 w 1508433"/>
                  <a:gd name="connsiteY88" fmla="*/ 713828 h 904388"/>
                  <a:gd name="connsiteX89" fmla="*/ 336406 w 1508433"/>
                  <a:gd name="connsiteY89" fmla="*/ 690572 h 904388"/>
                  <a:gd name="connsiteX90" fmla="*/ 336373 w 1508433"/>
                  <a:gd name="connsiteY90" fmla="*/ 690555 h 904388"/>
                  <a:gd name="connsiteX91" fmla="*/ 377179 w 1508433"/>
                  <a:gd name="connsiteY91" fmla="*/ 704113 h 904388"/>
                  <a:gd name="connsiteX92" fmla="*/ 387666 w 1508433"/>
                  <a:gd name="connsiteY92" fmla="*/ 714466 h 904388"/>
                  <a:gd name="connsiteX93" fmla="*/ 393220 w 1508433"/>
                  <a:gd name="connsiteY93" fmla="*/ 726731 h 904388"/>
                  <a:gd name="connsiteX94" fmla="*/ 388320 w 1508433"/>
                  <a:gd name="connsiteY94" fmla="*/ 737469 h 904388"/>
                  <a:gd name="connsiteX95" fmla="*/ 380569 w 1508433"/>
                  <a:gd name="connsiteY95" fmla="*/ 742604 h 904388"/>
                  <a:gd name="connsiteX96" fmla="*/ 380569 w 1508433"/>
                  <a:gd name="connsiteY96" fmla="*/ 742638 h 904388"/>
                  <a:gd name="connsiteX97" fmla="*/ 359863 w 1508433"/>
                  <a:gd name="connsiteY97" fmla="*/ 763880 h 904388"/>
                  <a:gd name="connsiteX98" fmla="*/ 375871 w 1508433"/>
                  <a:gd name="connsiteY98" fmla="*/ 791968 h 904388"/>
                  <a:gd name="connsiteX99" fmla="*/ 437533 w 1508433"/>
                  <a:gd name="connsiteY99" fmla="*/ 818126 h 904388"/>
                  <a:gd name="connsiteX100" fmla="*/ 448591 w 1508433"/>
                  <a:gd name="connsiteY100" fmla="*/ 843093 h 904388"/>
                  <a:gd name="connsiteX101" fmla="*/ 438708 w 1508433"/>
                  <a:gd name="connsiteY101" fmla="*/ 858598 h 904388"/>
                  <a:gd name="connsiteX102" fmla="*/ 427852 w 1508433"/>
                  <a:gd name="connsiteY102" fmla="*/ 878782 h 904388"/>
                  <a:gd name="connsiteX103" fmla="*/ 431476 w 1508433"/>
                  <a:gd name="connsiteY103" fmla="*/ 879202 h 904388"/>
                  <a:gd name="connsiteX104" fmla="*/ 470420 w 1508433"/>
                  <a:gd name="connsiteY104" fmla="*/ 870090 h 904388"/>
                  <a:gd name="connsiteX105" fmla="*/ 497183 w 1508433"/>
                  <a:gd name="connsiteY105" fmla="*/ 862658 h 904388"/>
                  <a:gd name="connsiteX106" fmla="*/ 574853 w 1508433"/>
                  <a:gd name="connsiteY106" fmla="*/ 880779 h 904388"/>
                  <a:gd name="connsiteX107" fmla="*/ 623277 w 1508433"/>
                  <a:gd name="connsiteY107" fmla="*/ 896685 h 904388"/>
                  <a:gd name="connsiteX108" fmla="*/ 654117 w 1508433"/>
                  <a:gd name="connsiteY108" fmla="*/ 889034 h 904388"/>
                  <a:gd name="connsiteX109" fmla="*/ 679520 w 1508433"/>
                  <a:gd name="connsiteY109" fmla="*/ 874638 h 904388"/>
                  <a:gd name="connsiteX110" fmla="*/ 754170 w 1508433"/>
                  <a:gd name="connsiteY110" fmla="*/ 888447 h 904388"/>
                  <a:gd name="connsiteX111" fmla="*/ 804994 w 1508433"/>
                  <a:gd name="connsiteY111" fmla="*/ 902390 h 904388"/>
                  <a:gd name="connsiteX112" fmla="*/ 849861 w 1508433"/>
                  <a:gd name="connsiteY112" fmla="*/ 899169 h 904388"/>
                  <a:gd name="connsiteX113" fmla="*/ 881422 w 1508433"/>
                  <a:gd name="connsiteY113" fmla="*/ 889034 h 904388"/>
                  <a:gd name="connsiteX114" fmla="*/ 967667 w 1508433"/>
                  <a:gd name="connsiteY114" fmla="*/ 837925 h 904388"/>
                  <a:gd name="connsiteX115" fmla="*/ 967667 w 1508433"/>
                  <a:gd name="connsiteY115" fmla="*/ 837909 h 904388"/>
                  <a:gd name="connsiteX116" fmla="*/ 985452 w 1508433"/>
                  <a:gd name="connsiteY116" fmla="*/ 824821 h 904388"/>
                  <a:gd name="connsiteX117" fmla="*/ 1036561 w 1508433"/>
                  <a:gd name="connsiteY117" fmla="*/ 816499 h 904388"/>
                  <a:gd name="connsiteX118" fmla="*/ 1130473 w 1508433"/>
                  <a:gd name="connsiteY118" fmla="*/ 814166 h 904388"/>
                  <a:gd name="connsiteX119" fmla="*/ 1257675 w 1508433"/>
                  <a:gd name="connsiteY119" fmla="*/ 859688 h 904388"/>
                  <a:gd name="connsiteX120" fmla="*/ 1327862 w 1508433"/>
                  <a:gd name="connsiteY120" fmla="*/ 886920 h 904388"/>
                  <a:gd name="connsiteX121" fmla="*/ 1329724 w 1508433"/>
                  <a:gd name="connsiteY121" fmla="*/ 877474 h 904388"/>
                  <a:gd name="connsiteX122" fmla="*/ 1326301 w 1508433"/>
                  <a:gd name="connsiteY122" fmla="*/ 798948 h 904388"/>
                  <a:gd name="connsiteX123" fmla="*/ 1352342 w 1508433"/>
                  <a:gd name="connsiteY123" fmla="*/ 766766 h 904388"/>
                  <a:gd name="connsiteX124" fmla="*/ 1344691 w 1508433"/>
                  <a:gd name="connsiteY124" fmla="*/ 735355 h 904388"/>
                  <a:gd name="connsiteX125" fmla="*/ 1379910 w 1508433"/>
                  <a:gd name="connsiteY125" fmla="*/ 710841 h 904388"/>
                  <a:gd name="connsiteX126" fmla="*/ 1350799 w 1508433"/>
                  <a:gd name="connsiteY126" fmla="*/ 688642 h 904388"/>
                  <a:gd name="connsiteX127" fmla="*/ 1366118 w 1508433"/>
                  <a:gd name="connsiteY127" fmla="*/ 631946 h 904388"/>
                  <a:gd name="connsiteX128" fmla="*/ 1406723 w 1508433"/>
                  <a:gd name="connsiteY128" fmla="*/ 635017 h 904388"/>
                  <a:gd name="connsiteX129" fmla="*/ 1404407 w 1508433"/>
                  <a:gd name="connsiteY129" fmla="*/ 664112 h 904388"/>
                  <a:gd name="connsiteX130" fmla="*/ 1485585 w 1508433"/>
                  <a:gd name="connsiteY130" fmla="*/ 667182 h 904388"/>
                  <a:gd name="connsiteX131" fmla="*/ 1484829 w 1508433"/>
                  <a:gd name="connsiteY131" fmla="*/ 612785 h 90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508433" h="904388">
                    <a:moveTo>
                      <a:pt x="1327895" y="886920"/>
                    </a:moveTo>
                    <a:cubicBezTo>
                      <a:pt x="1327878" y="886920"/>
                      <a:pt x="1327862" y="886920"/>
                      <a:pt x="1327862" y="886920"/>
                    </a:cubicBezTo>
                    <a:cubicBezTo>
                      <a:pt x="1327862" y="886920"/>
                      <a:pt x="1327845" y="886920"/>
                      <a:pt x="1327845" y="886920"/>
                    </a:cubicBezTo>
                    <a:lnTo>
                      <a:pt x="1327895" y="886920"/>
                    </a:lnTo>
                    <a:close/>
                    <a:moveTo>
                      <a:pt x="1484829" y="612785"/>
                    </a:moveTo>
                    <a:cubicBezTo>
                      <a:pt x="1483151" y="606090"/>
                      <a:pt x="1484578" y="596291"/>
                      <a:pt x="1486222" y="584411"/>
                    </a:cubicBezTo>
                    <a:cubicBezTo>
                      <a:pt x="1481960" y="580904"/>
                      <a:pt x="1477682" y="577498"/>
                      <a:pt x="1473571" y="574428"/>
                    </a:cubicBezTo>
                    <a:cubicBezTo>
                      <a:pt x="1464241" y="567347"/>
                      <a:pt x="1456825" y="562095"/>
                      <a:pt x="1455751" y="562297"/>
                    </a:cubicBezTo>
                    <a:cubicBezTo>
                      <a:pt x="1454073" y="562615"/>
                      <a:pt x="1445331" y="567632"/>
                      <a:pt x="1433922" y="574159"/>
                    </a:cubicBezTo>
                    <a:cubicBezTo>
                      <a:pt x="1403334" y="591694"/>
                      <a:pt x="1355262" y="619177"/>
                      <a:pt x="1337912" y="608741"/>
                    </a:cubicBezTo>
                    <a:cubicBezTo>
                      <a:pt x="1331637" y="604999"/>
                      <a:pt x="1320781" y="599110"/>
                      <a:pt x="1309186" y="592818"/>
                    </a:cubicBezTo>
                    <a:cubicBezTo>
                      <a:pt x="1285562" y="580015"/>
                      <a:pt x="1258950" y="565569"/>
                      <a:pt x="1255964" y="559646"/>
                    </a:cubicBezTo>
                    <a:lnTo>
                      <a:pt x="1255964" y="559612"/>
                    </a:lnTo>
                    <a:cubicBezTo>
                      <a:pt x="1255560" y="558807"/>
                      <a:pt x="1254688" y="557263"/>
                      <a:pt x="1253564" y="555283"/>
                    </a:cubicBezTo>
                    <a:cubicBezTo>
                      <a:pt x="1247339" y="544360"/>
                      <a:pt x="1234587" y="521926"/>
                      <a:pt x="1237137" y="509258"/>
                    </a:cubicBezTo>
                    <a:cubicBezTo>
                      <a:pt x="1238178" y="504023"/>
                      <a:pt x="1240208" y="484794"/>
                      <a:pt x="1242356" y="464290"/>
                    </a:cubicBezTo>
                    <a:cubicBezTo>
                      <a:pt x="1245074" y="438753"/>
                      <a:pt x="1247994" y="411286"/>
                      <a:pt x="1249654" y="404524"/>
                    </a:cubicBezTo>
                    <a:cubicBezTo>
                      <a:pt x="1251181" y="398399"/>
                      <a:pt x="1255208" y="392460"/>
                      <a:pt x="1259353" y="386268"/>
                    </a:cubicBezTo>
                    <a:cubicBezTo>
                      <a:pt x="1263816" y="379607"/>
                      <a:pt x="1268564" y="372543"/>
                      <a:pt x="1268564" y="367123"/>
                    </a:cubicBezTo>
                    <a:lnTo>
                      <a:pt x="1268564" y="367073"/>
                    </a:lnTo>
                    <a:cubicBezTo>
                      <a:pt x="1268564" y="354103"/>
                      <a:pt x="1268564" y="332810"/>
                      <a:pt x="1265141" y="322592"/>
                    </a:cubicBezTo>
                    <a:cubicBezTo>
                      <a:pt x="1264185" y="319638"/>
                      <a:pt x="1262189" y="314722"/>
                      <a:pt x="1259957" y="309135"/>
                    </a:cubicBezTo>
                    <a:cubicBezTo>
                      <a:pt x="1254454" y="295393"/>
                      <a:pt x="1247339" y="277708"/>
                      <a:pt x="1246584" y="267120"/>
                    </a:cubicBezTo>
                    <a:cubicBezTo>
                      <a:pt x="1246433" y="265023"/>
                      <a:pt x="1246383" y="263043"/>
                      <a:pt x="1246383" y="261482"/>
                    </a:cubicBezTo>
                    <a:cubicBezTo>
                      <a:pt x="1246349" y="260023"/>
                      <a:pt x="1246349" y="259268"/>
                      <a:pt x="1246148" y="258966"/>
                    </a:cubicBezTo>
                    <a:lnTo>
                      <a:pt x="1246148" y="258915"/>
                    </a:lnTo>
                    <a:cubicBezTo>
                      <a:pt x="1245477" y="257690"/>
                      <a:pt x="1243429" y="255258"/>
                      <a:pt x="1239285" y="250391"/>
                    </a:cubicBezTo>
                    <a:cubicBezTo>
                      <a:pt x="1237204" y="247925"/>
                      <a:pt x="1234705" y="244955"/>
                      <a:pt x="1232070" y="241801"/>
                    </a:cubicBezTo>
                    <a:lnTo>
                      <a:pt x="1232070" y="241767"/>
                    </a:lnTo>
                    <a:cubicBezTo>
                      <a:pt x="1222657" y="230475"/>
                      <a:pt x="1208294" y="217706"/>
                      <a:pt x="1195039" y="205910"/>
                    </a:cubicBezTo>
                    <a:cubicBezTo>
                      <a:pt x="1182237" y="194517"/>
                      <a:pt x="1170357" y="183964"/>
                      <a:pt x="1163897" y="175456"/>
                    </a:cubicBezTo>
                    <a:cubicBezTo>
                      <a:pt x="1157270" y="166849"/>
                      <a:pt x="1153762" y="156479"/>
                      <a:pt x="1150608" y="147251"/>
                    </a:cubicBezTo>
                    <a:cubicBezTo>
                      <a:pt x="1147856" y="139113"/>
                      <a:pt x="1145424" y="132049"/>
                      <a:pt x="1142822" y="130875"/>
                    </a:cubicBezTo>
                    <a:lnTo>
                      <a:pt x="1142822" y="130858"/>
                    </a:lnTo>
                    <a:cubicBezTo>
                      <a:pt x="1136212" y="127837"/>
                      <a:pt x="1127990" y="119465"/>
                      <a:pt x="1120054" y="108055"/>
                    </a:cubicBezTo>
                    <a:cubicBezTo>
                      <a:pt x="1112872" y="97702"/>
                      <a:pt x="1105573" y="84497"/>
                      <a:pt x="1099701" y="70303"/>
                    </a:cubicBezTo>
                    <a:cubicBezTo>
                      <a:pt x="1093929" y="56342"/>
                      <a:pt x="1084901" y="41694"/>
                      <a:pt x="1074214" y="29966"/>
                    </a:cubicBezTo>
                    <a:cubicBezTo>
                      <a:pt x="1065119" y="20015"/>
                      <a:pt x="1054901" y="12247"/>
                      <a:pt x="1044699" y="9109"/>
                    </a:cubicBezTo>
                    <a:cubicBezTo>
                      <a:pt x="1032735" y="5435"/>
                      <a:pt x="1021040" y="2448"/>
                      <a:pt x="1010503" y="1542"/>
                    </a:cubicBezTo>
                    <a:lnTo>
                      <a:pt x="1010470" y="1542"/>
                    </a:lnTo>
                    <a:cubicBezTo>
                      <a:pt x="1000822" y="703"/>
                      <a:pt x="992281" y="1642"/>
                      <a:pt x="985687" y="5502"/>
                    </a:cubicBezTo>
                    <a:cubicBezTo>
                      <a:pt x="981542" y="7968"/>
                      <a:pt x="975720" y="12062"/>
                      <a:pt x="969227" y="16643"/>
                    </a:cubicBezTo>
                    <a:cubicBezTo>
                      <a:pt x="951793" y="28908"/>
                      <a:pt x="929527" y="44614"/>
                      <a:pt x="911256" y="47651"/>
                    </a:cubicBezTo>
                    <a:cubicBezTo>
                      <a:pt x="901440" y="49278"/>
                      <a:pt x="883772" y="49916"/>
                      <a:pt x="865466" y="50537"/>
                    </a:cubicBezTo>
                    <a:cubicBezTo>
                      <a:pt x="840481" y="51393"/>
                      <a:pt x="814189" y="52332"/>
                      <a:pt x="809776" y="55168"/>
                    </a:cubicBezTo>
                    <a:cubicBezTo>
                      <a:pt x="807662" y="56510"/>
                      <a:pt x="803114" y="60772"/>
                      <a:pt x="797527" y="66057"/>
                    </a:cubicBezTo>
                    <a:cubicBezTo>
                      <a:pt x="779406" y="83088"/>
                      <a:pt x="751603" y="109230"/>
                      <a:pt x="733465" y="100655"/>
                    </a:cubicBezTo>
                    <a:cubicBezTo>
                      <a:pt x="724354" y="96343"/>
                      <a:pt x="717139" y="87065"/>
                      <a:pt x="709286" y="76981"/>
                    </a:cubicBezTo>
                    <a:cubicBezTo>
                      <a:pt x="699672" y="64665"/>
                      <a:pt x="688984" y="50889"/>
                      <a:pt x="674655" y="47567"/>
                    </a:cubicBezTo>
                    <a:cubicBezTo>
                      <a:pt x="658933" y="43892"/>
                      <a:pt x="643412" y="45369"/>
                      <a:pt x="625945" y="47030"/>
                    </a:cubicBezTo>
                    <a:cubicBezTo>
                      <a:pt x="613025" y="48238"/>
                      <a:pt x="599099" y="49580"/>
                      <a:pt x="582856" y="49178"/>
                    </a:cubicBezTo>
                    <a:cubicBezTo>
                      <a:pt x="570054" y="48859"/>
                      <a:pt x="559282" y="50033"/>
                      <a:pt x="549634" y="51073"/>
                    </a:cubicBezTo>
                    <a:cubicBezTo>
                      <a:pt x="530204" y="53204"/>
                      <a:pt x="514801" y="54882"/>
                      <a:pt x="493592" y="44614"/>
                    </a:cubicBezTo>
                    <a:cubicBezTo>
                      <a:pt x="481092" y="38573"/>
                      <a:pt x="475001" y="33103"/>
                      <a:pt x="470605" y="29210"/>
                    </a:cubicBezTo>
                    <a:cubicBezTo>
                      <a:pt x="466695" y="25704"/>
                      <a:pt x="465219" y="24378"/>
                      <a:pt x="454128" y="27768"/>
                    </a:cubicBezTo>
                    <a:cubicBezTo>
                      <a:pt x="445034" y="30586"/>
                      <a:pt x="439060" y="35553"/>
                      <a:pt x="433825" y="39882"/>
                    </a:cubicBezTo>
                    <a:cubicBezTo>
                      <a:pt x="426040" y="46359"/>
                      <a:pt x="419462" y="51829"/>
                      <a:pt x="408254" y="51208"/>
                    </a:cubicBezTo>
                    <a:cubicBezTo>
                      <a:pt x="404546" y="57382"/>
                      <a:pt x="397532" y="68289"/>
                      <a:pt x="391710" y="72953"/>
                    </a:cubicBezTo>
                    <a:cubicBezTo>
                      <a:pt x="387717" y="76175"/>
                      <a:pt x="366004" y="88860"/>
                      <a:pt x="342950" y="102300"/>
                    </a:cubicBezTo>
                    <a:cubicBezTo>
                      <a:pt x="318335" y="116680"/>
                      <a:pt x="292177" y="131965"/>
                      <a:pt x="286153" y="136378"/>
                    </a:cubicBezTo>
                    <a:lnTo>
                      <a:pt x="286103" y="136378"/>
                    </a:lnTo>
                    <a:cubicBezTo>
                      <a:pt x="279005" y="141563"/>
                      <a:pt x="257193" y="176379"/>
                      <a:pt x="240313" y="203293"/>
                    </a:cubicBezTo>
                    <a:cubicBezTo>
                      <a:pt x="231504" y="217303"/>
                      <a:pt x="223987" y="229300"/>
                      <a:pt x="220245" y="234351"/>
                    </a:cubicBezTo>
                    <a:cubicBezTo>
                      <a:pt x="216369" y="239535"/>
                      <a:pt x="212258" y="252103"/>
                      <a:pt x="207879" y="265425"/>
                    </a:cubicBezTo>
                    <a:cubicBezTo>
                      <a:pt x="201134" y="285980"/>
                      <a:pt x="193801" y="308212"/>
                      <a:pt x="182794" y="315796"/>
                    </a:cubicBezTo>
                    <a:lnTo>
                      <a:pt x="182744" y="315796"/>
                    </a:lnTo>
                    <a:cubicBezTo>
                      <a:pt x="177039" y="319722"/>
                      <a:pt x="170898" y="332676"/>
                      <a:pt x="164438" y="346200"/>
                    </a:cubicBezTo>
                    <a:cubicBezTo>
                      <a:pt x="156854" y="362140"/>
                      <a:pt x="148918" y="378852"/>
                      <a:pt x="138196" y="387308"/>
                    </a:cubicBezTo>
                    <a:cubicBezTo>
                      <a:pt x="122709" y="399523"/>
                      <a:pt x="103832" y="396067"/>
                      <a:pt x="89084" y="393382"/>
                    </a:cubicBezTo>
                    <a:cubicBezTo>
                      <a:pt x="83933" y="392443"/>
                      <a:pt x="79419" y="391621"/>
                      <a:pt x="76550" y="391839"/>
                    </a:cubicBezTo>
                    <a:cubicBezTo>
                      <a:pt x="75509" y="391906"/>
                      <a:pt x="75073" y="394892"/>
                      <a:pt x="74553" y="398701"/>
                    </a:cubicBezTo>
                    <a:cubicBezTo>
                      <a:pt x="73647" y="404809"/>
                      <a:pt x="72607" y="411906"/>
                      <a:pt x="68093" y="418970"/>
                    </a:cubicBezTo>
                    <a:cubicBezTo>
                      <a:pt x="60878" y="430179"/>
                      <a:pt x="39804" y="428920"/>
                      <a:pt x="21263" y="427813"/>
                    </a:cubicBezTo>
                    <a:cubicBezTo>
                      <a:pt x="10608" y="427175"/>
                      <a:pt x="1514" y="425833"/>
                      <a:pt x="1279" y="426219"/>
                    </a:cubicBezTo>
                    <a:cubicBezTo>
                      <a:pt x="205" y="428182"/>
                      <a:pt x="41297" y="473082"/>
                      <a:pt x="63429" y="497295"/>
                    </a:cubicBezTo>
                    <a:cubicBezTo>
                      <a:pt x="69939" y="504376"/>
                      <a:pt x="74922" y="509812"/>
                      <a:pt x="77070" y="512430"/>
                    </a:cubicBezTo>
                    <a:cubicBezTo>
                      <a:pt x="84016" y="520769"/>
                      <a:pt x="82657" y="529812"/>
                      <a:pt x="81332" y="538420"/>
                    </a:cubicBezTo>
                    <a:cubicBezTo>
                      <a:pt x="80577" y="543370"/>
                      <a:pt x="79872" y="548101"/>
                      <a:pt x="81818" y="549679"/>
                    </a:cubicBezTo>
                    <a:cubicBezTo>
                      <a:pt x="85728" y="552884"/>
                      <a:pt x="105477" y="560451"/>
                      <a:pt x="126903" y="568622"/>
                    </a:cubicBezTo>
                    <a:cubicBezTo>
                      <a:pt x="153028" y="578623"/>
                      <a:pt x="181586" y="589546"/>
                      <a:pt x="191251" y="596928"/>
                    </a:cubicBezTo>
                    <a:cubicBezTo>
                      <a:pt x="210664" y="611795"/>
                      <a:pt x="208601" y="654950"/>
                      <a:pt x="208550" y="655068"/>
                    </a:cubicBezTo>
                    <a:lnTo>
                      <a:pt x="208366" y="659397"/>
                    </a:lnTo>
                    <a:lnTo>
                      <a:pt x="204573" y="661444"/>
                    </a:lnTo>
                    <a:cubicBezTo>
                      <a:pt x="204523" y="661460"/>
                      <a:pt x="186939" y="671226"/>
                      <a:pt x="176569" y="678558"/>
                    </a:cubicBezTo>
                    <a:cubicBezTo>
                      <a:pt x="185177" y="683172"/>
                      <a:pt x="204087" y="689515"/>
                      <a:pt x="221487" y="695388"/>
                    </a:cubicBezTo>
                    <a:cubicBezTo>
                      <a:pt x="229708" y="698140"/>
                      <a:pt x="237594" y="700807"/>
                      <a:pt x="243786" y="703056"/>
                    </a:cubicBezTo>
                    <a:cubicBezTo>
                      <a:pt x="258384" y="708408"/>
                      <a:pt x="267914" y="715640"/>
                      <a:pt x="275817" y="721630"/>
                    </a:cubicBezTo>
                    <a:cubicBezTo>
                      <a:pt x="282881" y="726983"/>
                      <a:pt x="288301" y="731077"/>
                      <a:pt x="293888" y="730406"/>
                    </a:cubicBezTo>
                    <a:cubicBezTo>
                      <a:pt x="299073" y="729818"/>
                      <a:pt x="304979" y="721915"/>
                      <a:pt x="311036" y="713828"/>
                    </a:cubicBezTo>
                    <a:cubicBezTo>
                      <a:pt x="318335" y="704096"/>
                      <a:pt x="325802" y="694096"/>
                      <a:pt x="336406" y="690572"/>
                    </a:cubicBezTo>
                    <a:lnTo>
                      <a:pt x="336373" y="690555"/>
                    </a:lnTo>
                    <a:cubicBezTo>
                      <a:pt x="347900" y="686730"/>
                      <a:pt x="365048" y="694415"/>
                      <a:pt x="377179" y="704113"/>
                    </a:cubicBezTo>
                    <a:cubicBezTo>
                      <a:pt x="381341" y="707452"/>
                      <a:pt x="384998" y="711043"/>
                      <a:pt x="387666" y="714466"/>
                    </a:cubicBezTo>
                    <a:cubicBezTo>
                      <a:pt x="390905" y="718593"/>
                      <a:pt x="392935" y="722872"/>
                      <a:pt x="393220" y="726731"/>
                    </a:cubicBezTo>
                    <a:cubicBezTo>
                      <a:pt x="393539" y="731043"/>
                      <a:pt x="392029" y="734751"/>
                      <a:pt x="388320" y="737469"/>
                    </a:cubicBezTo>
                    <a:cubicBezTo>
                      <a:pt x="386005" y="739164"/>
                      <a:pt x="383371" y="740842"/>
                      <a:pt x="380569" y="742604"/>
                    </a:cubicBezTo>
                    <a:lnTo>
                      <a:pt x="380569" y="742638"/>
                    </a:lnTo>
                    <a:cubicBezTo>
                      <a:pt x="371407" y="748477"/>
                      <a:pt x="359863" y="755826"/>
                      <a:pt x="359863" y="763880"/>
                    </a:cubicBezTo>
                    <a:cubicBezTo>
                      <a:pt x="359863" y="773880"/>
                      <a:pt x="371961" y="787739"/>
                      <a:pt x="375871" y="791968"/>
                    </a:cubicBezTo>
                    <a:cubicBezTo>
                      <a:pt x="383203" y="795089"/>
                      <a:pt x="415570" y="808831"/>
                      <a:pt x="437533" y="818126"/>
                    </a:cubicBezTo>
                    <a:cubicBezTo>
                      <a:pt x="451661" y="824100"/>
                      <a:pt x="452937" y="832825"/>
                      <a:pt x="448591" y="843093"/>
                    </a:cubicBezTo>
                    <a:cubicBezTo>
                      <a:pt x="446393" y="848261"/>
                      <a:pt x="442601" y="853329"/>
                      <a:pt x="438708" y="858598"/>
                    </a:cubicBezTo>
                    <a:cubicBezTo>
                      <a:pt x="433473" y="865644"/>
                      <a:pt x="427852" y="873161"/>
                      <a:pt x="427852" y="878782"/>
                    </a:cubicBezTo>
                    <a:cubicBezTo>
                      <a:pt x="427852" y="879085"/>
                      <a:pt x="429278" y="879202"/>
                      <a:pt x="431476" y="879202"/>
                    </a:cubicBezTo>
                    <a:cubicBezTo>
                      <a:pt x="440654" y="879202"/>
                      <a:pt x="455806" y="874554"/>
                      <a:pt x="470420" y="870090"/>
                    </a:cubicBezTo>
                    <a:cubicBezTo>
                      <a:pt x="480018" y="867154"/>
                      <a:pt x="489397" y="864285"/>
                      <a:pt x="497183" y="862658"/>
                    </a:cubicBezTo>
                    <a:cubicBezTo>
                      <a:pt x="516361" y="858698"/>
                      <a:pt x="545809" y="869805"/>
                      <a:pt x="574853" y="880779"/>
                    </a:cubicBezTo>
                    <a:cubicBezTo>
                      <a:pt x="592236" y="887323"/>
                      <a:pt x="609485" y="893850"/>
                      <a:pt x="623277" y="896685"/>
                    </a:cubicBezTo>
                    <a:cubicBezTo>
                      <a:pt x="641784" y="900461"/>
                      <a:pt x="647691" y="895025"/>
                      <a:pt x="654117" y="889034"/>
                    </a:cubicBezTo>
                    <a:cubicBezTo>
                      <a:pt x="660225" y="883397"/>
                      <a:pt x="666718" y="877390"/>
                      <a:pt x="679520" y="874638"/>
                    </a:cubicBezTo>
                    <a:cubicBezTo>
                      <a:pt x="697927" y="870711"/>
                      <a:pt x="725411" y="879386"/>
                      <a:pt x="754170" y="888447"/>
                    </a:cubicBezTo>
                    <a:cubicBezTo>
                      <a:pt x="771520" y="893917"/>
                      <a:pt x="789356" y="899555"/>
                      <a:pt x="804994" y="902390"/>
                    </a:cubicBezTo>
                    <a:cubicBezTo>
                      <a:pt x="830313" y="906988"/>
                      <a:pt x="837495" y="904119"/>
                      <a:pt x="849861" y="899169"/>
                    </a:cubicBezTo>
                    <a:cubicBezTo>
                      <a:pt x="857361" y="896182"/>
                      <a:pt x="866573" y="892491"/>
                      <a:pt x="881422" y="889034"/>
                    </a:cubicBezTo>
                    <a:cubicBezTo>
                      <a:pt x="910585" y="882255"/>
                      <a:pt x="945920" y="854822"/>
                      <a:pt x="967667" y="837925"/>
                    </a:cubicBezTo>
                    <a:lnTo>
                      <a:pt x="967667" y="837909"/>
                    </a:lnTo>
                    <a:cubicBezTo>
                      <a:pt x="975284" y="831986"/>
                      <a:pt x="981358" y="827304"/>
                      <a:pt x="985452" y="824821"/>
                    </a:cubicBezTo>
                    <a:cubicBezTo>
                      <a:pt x="992231" y="820777"/>
                      <a:pt x="1012751" y="818126"/>
                      <a:pt x="1036561" y="816499"/>
                    </a:cubicBezTo>
                    <a:cubicBezTo>
                      <a:pt x="1072586" y="814082"/>
                      <a:pt x="1117420" y="813579"/>
                      <a:pt x="1130473" y="814166"/>
                    </a:cubicBezTo>
                    <a:cubicBezTo>
                      <a:pt x="1142957" y="814720"/>
                      <a:pt x="1199234" y="836818"/>
                      <a:pt x="1257675" y="859688"/>
                    </a:cubicBezTo>
                    <a:cubicBezTo>
                      <a:pt x="1281720" y="869134"/>
                      <a:pt x="1306166" y="878699"/>
                      <a:pt x="1327862" y="886920"/>
                    </a:cubicBezTo>
                    <a:cubicBezTo>
                      <a:pt x="1328448" y="883598"/>
                      <a:pt x="1329087" y="880444"/>
                      <a:pt x="1329724" y="877474"/>
                    </a:cubicBezTo>
                    <a:cubicBezTo>
                      <a:pt x="1336620" y="846835"/>
                      <a:pt x="1326301" y="819619"/>
                      <a:pt x="1326301" y="798948"/>
                    </a:cubicBezTo>
                    <a:cubicBezTo>
                      <a:pt x="1326301" y="778259"/>
                      <a:pt x="1347761" y="774434"/>
                      <a:pt x="1352342" y="766766"/>
                    </a:cubicBezTo>
                    <a:cubicBezTo>
                      <a:pt x="1356923" y="759114"/>
                      <a:pt x="1340094" y="746094"/>
                      <a:pt x="1344691" y="735355"/>
                    </a:cubicBezTo>
                    <a:cubicBezTo>
                      <a:pt x="1349271" y="724617"/>
                      <a:pt x="1382980" y="715439"/>
                      <a:pt x="1379910" y="710841"/>
                    </a:cubicBezTo>
                    <a:cubicBezTo>
                      <a:pt x="1376840" y="706244"/>
                      <a:pt x="1330882" y="710841"/>
                      <a:pt x="1350799" y="688642"/>
                    </a:cubicBezTo>
                    <a:cubicBezTo>
                      <a:pt x="1370698" y="666410"/>
                      <a:pt x="1360765" y="646511"/>
                      <a:pt x="1366118" y="631946"/>
                    </a:cubicBezTo>
                    <a:cubicBezTo>
                      <a:pt x="1371504" y="617382"/>
                      <a:pt x="1392159" y="630402"/>
                      <a:pt x="1406723" y="635017"/>
                    </a:cubicBezTo>
                    <a:cubicBezTo>
                      <a:pt x="1421287" y="639597"/>
                      <a:pt x="1415901" y="646511"/>
                      <a:pt x="1404407" y="664112"/>
                    </a:cubicBezTo>
                    <a:cubicBezTo>
                      <a:pt x="1392914" y="681730"/>
                      <a:pt x="1436607" y="667182"/>
                      <a:pt x="1485585" y="667182"/>
                    </a:cubicBezTo>
                    <a:cubicBezTo>
                      <a:pt x="1534612" y="667182"/>
                      <a:pt x="1487900" y="625050"/>
                      <a:pt x="1484829" y="612785"/>
                    </a:cubicBezTo>
                    <a:close/>
                  </a:path>
                </a:pathLst>
              </a:custGeom>
              <a:solidFill>
                <a:srgbClr val="F2F2F0"/>
              </a:solidFill>
              <a:ln w="9525" cap="flat">
                <a:noFill/>
                <a:prstDash val="solid"/>
                <a:miter/>
              </a:ln>
            </p:spPr>
            <p:txBody>
              <a:bodyPr rtlCol="0" anchor="ctr"/>
              <a:lstStyle/>
              <a:p>
                <a:endParaRPr lang="de-DE" dirty="0"/>
              </a:p>
            </p:txBody>
          </p:sp>
          <p:sp>
            <p:nvSpPr>
              <p:cNvPr id="79" name="Freihandform: Form 17">
                <a:extLst>
                  <a:ext uri="{FF2B5EF4-FFF2-40B4-BE49-F238E27FC236}">
                    <a16:creationId xmlns:a16="http://schemas.microsoft.com/office/drawing/2014/main" id="{2FA6DBD3-8C30-4B44-B077-1E995CA6CC48}"/>
                  </a:ext>
                </a:extLst>
              </p:cNvPr>
              <p:cNvSpPr/>
              <p:nvPr/>
            </p:nvSpPr>
            <p:spPr>
              <a:xfrm>
                <a:off x="8981758" y="5063876"/>
                <a:ext cx="989962" cy="546996"/>
              </a:xfrm>
              <a:custGeom>
                <a:avLst/>
                <a:gdLst>
                  <a:gd name="connsiteX0" fmla="*/ 916340 w 989961"/>
                  <a:gd name="connsiteY0" fmla="*/ 65002 h 546995"/>
                  <a:gd name="connsiteX1" fmla="*/ 794004 w 989961"/>
                  <a:gd name="connsiteY1" fmla="*/ 20487 h 546995"/>
                  <a:gd name="connsiteX2" fmla="*/ 701770 w 989961"/>
                  <a:gd name="connsiteY2" fmla="*/ 22819 h 546995"/>
                  <a:gd name="connsiteX3" fmla="*/ 657524 w 989961"/>
                  <a:gd name="connsiteY3" fmla="*/ 28994 h 546995"/>
                  <a:gd name="connsiteX4" fmla="*/ 641299 w 989961"/>
                  <a:gd name="connsiteY4" fmla="*/ 41058 h 546995"/>
                  <a:gd name="connsiteX5" fmla="*/ 641248 w 989961"/>
                  <a:gd name="connsiteY5" fmla="*/ 41058 h 546995"/>
                  <a:gd name="connsiteX6" fmla="*/ 549064 w 989961"/>
                  <a:gd name="connsiteY6" fmla="*/ 95003 h 546995"/>
                  <a:gd name="connsiteX7" fmla="*/ 519785 w 989961"/>
                  <a:gd name="connsiteY7" fmla="*/ 104415 h 546995"/>
                  <a:gd name="connsiteX8" fmla="*/ 466528 w 989961"/>
                  <a:gd name="connsiteY8" fmla="*/ 108459 h 546995"/>
                  <a:gd name="connsiteX9" fmla="*/ 413826 w 989961"/>
                  <a:gd name="connsiteY9" fmla="*/ 94096 h 546995"/>
                  <a:gd name="connsiteX10" fmla="*/ 346894 w 989961"/>
                  <a:gd name="connsiteY10" fmla="*/ 80657 h 546995"/>
                  <a:gd name="connsiteX11" fmla="*/ 328689 w 989961"/>
                  <a:gd name="connsiteY11" fmla="*/ 91294 h 546995"/>
                  <a:gd name="connsiteX12" fmla="*/ 284426 w 989961"/>
                  <a:gd name="connsiteY12" fmla="*/ 102670 h 546995"/>
                  <a:gd name="connsiteX13" fmla="*/ 233669 w 989961"/>
                  <a:gd name="connsiteY13" fmla="*/ 86126 h 546995"/>
                  <a:gd name="connsiteX14" fmla="*/ 164456 w 989961"/>
                  <a:gd name="connsiteY14" fmla="*/ 68693 h 546995"/>
                  <a:gd name="connsiteX15" fmla="*/ 139086 w 989961"/>
                  <a:gd name="connsiteY15" fmla="*/ 75740 h 546995"/>
                  <a:gd name="connsiteX16" fmla="*/ 95695 w 989961"/>
                  <a:gd name="connsiteY16" fmla="*/ 85573 h 546995"/>
                  <a:gd name="connsiteX17" fmla="*/ 76785 w 989961"/>
                  <a:gd name="connsiteY17" fmla="*/ 69834 h 546995"/>
                  <a:gd name="connsiteX18" fmla="*/ 90662 w 989961"/>
                  <a:gd name="connsiteY18" fmla="*/ 40538 h 546995"/>
                  <a:gd name="connsiteX19" fmla="*/ 98766 w 989961"/>
                  <a:gd name="connsiteY19" fmla="*/ 28222 h 546995"/>
                  <a:gd name="connsiteX20" fmla="*/ 95813 w 989961"/>
                  <a:gd name="connsiteY20" fmla="*/ 23239 h 546995"/>
                  <a:gd name="connsiteX21" fmla="*/ 44033 w 989961"/>
                  <a:gd name="connsiteY21" fmla="*/ 1258 h 546995"/>
                  <a:gd name="connsiteX22" fmla="*/ 21599 w 989961"/>
                  <a:gd name="connsiteY22" fmla="*/ 35672 h 546995"/>
                  <a:gd name="connsiteX23" fmla="*/ 2219 w 989961"/>
                  <a:gd name="connsiteY23" fmla="*/ 65388 h 546995"/>
                  <a:gd name="connsiteX24" fmla="*/ 12757 w 989961"/>
                  <a:gd name="connsiteY24" fmla="*/ 106127 h 546995"/>
                  <a:gd name="connsiteX25" fmla="*/ 27875 w 989961"/>
                  <a:gd name="connsiteY25" fmla="*/ 131178 h 546995"/>
                  <a:gd name="connsiteX26" fmla="*/ 27908 w 989961"/>
                  <a:gd name="connsiteY26" fmla="*/ 131178 h 546995"/>
                  <a:gd name="connsiteX27" fmla="*/ 41197 w 989961"/>
                  <a:gd name="connsiteY27" fmla="*/ 137856 h 546995"/>
                  <a:gd name="connsiteX28" fmla="*/ 98632 w 989961"/>
                  <a:gd name="connsiteY28" fmla="*/ 190811 h 546995"/>
                  <a:gd name="connsiteX29" fmla="*/ 43949 w 989961"/>
                  <a:gd name="connsiteY29" fmla="*/ 239940 h 546995"/>
                  <a:gd name="connsiteX30" fmla="*/ 19770 w 989961"/>
                  <a:gd name="connsiteY30" fmla="*/ 256283 h 546995"/>
                  <a:gd name="connsiteX31" fmla="*/ 12757 w 989961"/>
                  <a:gd name="connsiteY31" fmla="*/ 279018 h 546995"/>
                  <a:gd name="connsiteX32" fmla="*/ 11951 w 989961"/>
                  <a:gd name="connsiteY32" fmla="*/ 294942 h 546995"/>
                  <a:gd name="connsiteX33" fmla="*/ 11918 w 989961"/>
                  <a:gd name="connsiteY33" fmla="*/ 294958 h 546995"/>
                  <a:gd name="connsiteX34" fmla="*/ 20290 w 989961"/>
                  <a:gd name="connsiteY34" fmla="*/ 301032 h 546995"/>
                  <a:gd name="connsiteX35" fmla="*/ 27237 w 989961"/>
                  <a:gd name="connsiteY35" fmla="*/ 305579 h 546995"/>
                  <a:gd name="connsiteX36" fmla="*/ 32103 w 989961"/>
                  <a:gd name="connsiteY36" fmla="*/ 329103 h 546995"/>
                  <a:gd name="connsiteX37" fmla="*/ 12304 w 989961"/>
                  <a:gd name="connsiteY37" fmla="*/ 341838 h 546995"/>
                  <a:gd name="connsiteX38" fmla="*/ 12304 w 989961"/>
                  <a:gd name="connsiteY38" fmla="*/ 341822 h 546995"/>
                  <a:gd name="connsiteX39" fmla="*/ 1330 w 989961"/>
                  <a:gd name="connsiteY39" fmla="*/ 347695 h 546995"/>
                  <a:gd name="connsiteX40" fmla="*/ 1381 w 989961"/>
                  <a:gd name="connsiteY40" fmla="*/ 347728 h 546995"/>
                  <a:gd name="connsiteX41" fmla="*/ 3294 w 989961"/>
                  <a:gd name="connsiteY41" fmla="*/ 347544 h 546995"/>
                  <a:gd name="connsiteX42" fmla="*/ 36885 w 989961"/>
                  <a:gd name="connsiteY42" fmla="*/ 381957 h 546995"/>
                  <a:gd name="connsiteX43" fmla="*/ 74856 w 989961"/>
                  <a:gd name="connsiteY43" fmla="*/ 425885 h 546995"/>
                  <a:gd name="connsiteX44" fmla="*/ 84521 w 989961"/>
                  <a:gd name="connsiteY44" fmla="*/ 437077 h 546995"/>
                  <a:gd name="connsiteX45" fmla="*/ 84521 w 989961"/>
                  <a:gd name="connsiteY45" fmla="*/ 437059 h 546995"/>
                  <a:gd name="connsiteX46" fmla="*/ 99957 w 989961"/>
                  <a:gd name="connsiteY46" fmla="*/ 469796 h 546995"/>
                  <a:gd name="connsiteX47" fmla="*/ 89974 w 989961"/>
                  <a:gd name="connsiteY47" fmla="*/ 536324 h 546995"/>
                  <a:gd name="connsiteX48" fmla="*/ 148113 w 989961"/>
                  <a:gd name="connsiteY48" fmla="*/ 534361 h 546995"/>
                  <a:gd name="connsiteX49" fmla="*/ 205078 w 989961"/>
                  <a:gd name="connsiteY49" fmla="*/ 532347 h 546995"/>
                  <a:gd name="connsiteX50" fmla="*/ 251187 w 989961"/>
                  <a:gd name="connsiteY50" fmla="*/ 512448 h 546995"/>
                  <a:gd name="connsiteX51" fmla="*/ 272412 w 989961"/>
                  <a:gd name="connsiteY51" fmla="*/ 501172 h 546995"/>
                  <a:gd name="connsiteX52" fmla="*/ 325098 w 989961"/>
                  <a:gd name="connsiteY52" fmla="*/ 496122 h 546995"/>
                  <a:gd name="connsiteX53" fmla="*/ 336038 w 989961"/>
                  <a:gd name="connsiteY53" fmla="*/ 495954 h 546995"/>
                  <a:gd name="connsiteX54" fmla="*/ 366626 w 989961"/>
                  <a:gd name="connsiteY54" fmla="*/ 513706 h 546995"/>
                  <a:gd name="connsiteX55" fmla="*/ 366676 w 989961"/>
                  <a:gd name="connsiteY55" fmla="*/ 513706 h 546995"/>
                  <a:gd name="connsiteX56" fmla="*/ 386224 w 989961"/>
                  <a:gd name="connsiteY56" fmla="*/ 527280 h 546995"/>
                  <a:gd name="connsiteX57" fmla="*/ 444733 w 989961"/>
                  <a:gd name="connsiteY57" fmla="*/ 540955 h 546995"/>
                  <a:gd name="connsiteX58" fmla="*/ 461461 w 989961"/>
                  <a:gd name="connsiteY58" fmla="*/ 545653 h 546995"/>
                  <a:gd name="connsiteX59" fmla="*/ 461461 w 989961"/>
                  <a:gd name="connsiteY59" fmla="*/ 545620 h 546995"/>
                  <a:gd name="connsiteX60" fmla="*/ 519852 w 989961"/>
                  <a:gd name="connsiteY60" fmla="*/ 539193 h 546995"/>
                  <a:gd name="connsiteX61" fmla="*/ 572723 w 989961"/>
                  <a:gd name="connsiteY61" fmla="*/ 529395 h 546995"/>
                  <a:gd name="connsiteX62" fmla="*/ 573595 w 989961"/>
                  <a:gd name="connsiteY62" fmla="*/ 516407 h 546995"/>
                  <a:gd name="connsiteX63" fmla="*/ 573595 w 989961"/>
                  <a:gd name="connsiteY63" fmla="*/ 487799 h 546995"/>
                  <a:gd name="connsiteX64" fmla="*/ 573545 w 989961"/>
                  <a:gd name="connsiteY64" fmla="*/ 486272 h 546995"/>
                  <a:gd name="connsiteX65" fmla="*/ 579703 w 989961"/>
                  <a:gd name="connsiteY65" fmla="*/ 466792 h 546995"/>
                  <a:gd name="connsiteX66" fmla="*/ 592622 w 989961"/>
                  <a:gd name="connsiteY66" fmla="*/ 465483 h 546995"/>
                  <a:gd name="connsiteX67" fmla="*/ 609049 w 989961"/>
                  <a:gd name="connsiteY67" fmla="*/ 465617 h 546995"/>
                  <a:gd name="connsiteX68" fmla="*/ 622892 w 989961"/>
                  <a:gd name="connsiteY68" fmla="*/ 465231 h 546995"/>
                  <a:gd name="connsiteX69" fmla="*/ 637104 w 989961"/>
                  <a:gd name="connsiteY69" fmla="*/ 465047 h 546995"/>
                  <a:gd name="connsiteX70" fmla="*/ 655846 w 989961"/>
                  <a:gd name="connsiteY70" fmla="*/ 447882 h 546995"/>
                  <a:gd name="connsiteX71" fmla="*/ 662759 w 989961"/>
                  <a:gd name="connsiteY71" fmla="*/ 435298 h 546995"/>
                  <a:gd name="connsiteX72" fmla="*/ 704555 w 989961"/>
                  <a:gd name="connsiteY72" fmla="*/ 415398 h 546995"/>
                  <a:gd name="connsiteX73" fmla="*/ 747678 w 989961"/>
                  <a:gd name="connsiteY73" fmla="*/ 401035 h 546995"/>
                  <a:gd name="connsiteX74" fmla="*/ 797981 w 989961"/>
                  <a:gd name="connsiteY74" fmla="*/ 412831 h 546995"/>
                  <a:gd name="connsiteX75" fmla="*/ 818015 w 989961"/>
                  <a:gd name="connsiteY75" fmla="*/ 421556 h 546995"/>
                  <a:gd name="connsiteX76" fmla="*/ 874258 w 989961"/>
                  <a:gd name="connsiteY76" fmla="*/ 417344 h 546995"/>
                  <a:gd name="connsiteX77" fmla="*/ 891894 w 989961"/>
                  <a:gd name="connsiteY77" fmla="*/ 412982 h 546995"/>
                  <a:gd name="connsiteX78" fmla="*/ 891726 w 989961"/>
                  <a:gd name="connsiteY78" fmla="*/ 412076 h 546995"/>
                  <a:gd name="connsiteX79" fmla="*/ 841539 w 989961"/>
                  <a:gd name="connsiteY79" fmla="*/ 332812 h 546995"/>
                  <a:gd name="connsiteX80" fmla="*/ 804760 w 989961"/>
                  <a:gd name="connsiteY80" fmla="*/ 320563 h 546995"/>
                  <a:gd name="connsiteX81" fmla="*/ 866792 w 989961"/>
                  <a:gd name="connsiteY81" fmla="*/ 284538 h 546995"/>
                  <a:gd name="connsiteX82" fmla="*/ 871423 w 989961"/>
                  <a:gd name="connsiteY82" fmla="*/ 250829 h 546995"/>
                  <a:gd name="connsiteX83" fmla="*/ 869108 w 989961"/>
                  <a:gd name="connsiteY83" fmla="*/ 193378 h 546995"/>
                  <a:gd name="connsiteX84" fmla="*/ 905887 w 989961"/>
                  <a:gd name="connsiteY84" fmla="*/ 168108 h 546995"/>
                  <a:gd name="connsiteX85" fmla="*/ 941878 w 989961"/>
                  <a:gd name="connsiteY85" fmla="*/ 135171 h 546995"/>
                  <a:gd name="connsiteX86" fmla="*/ 970201 w 989961"/>
                  <a:gd name="connsiteY86" fmla="*/ 149719 h 546995"/>
                  <a:gd name="connsiteX87" fmla="*/ 989631 w 989961"/>
                  <a:gd name="connsiteY87" fmla="*/ 93425 h 546995"/>
                  <a:gd name="connsiteX88" fmla="*/ 916340 w 989961"/>
                  <a:gd name="connsiteY88" fmla="*/ 65002 h 54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89961" h="546995">
                    <a:moveTo>
                      <a:pt x="916340" y="65002"/>
                    </a:moveTo>
                    <a:cubicBezTo>
                      <a:pt x="859074" y="42552"/>
                      <a:pt x="803887" y="20923"/>
                      <a:pt x="794004" y="20487"/>
                    </a:cubicBezTo>
                    <a:cubicBezTo>
                      <a:pt x="781319" y="19916"/>
                      <a:pt x="737392" y="20420"/>
                      <a:pt x="701770" y="22819"/>
                    </a:cubicBezTo>
                    <a:cubicBezTo>
                      <a:pt x="680075" y="24296"/>
                      <a:pt x="661920" y="26359"/>
                      <a:pt x="657524" y="28994"/>
                    </a:cubicBezTo>
                    <a:cubicBezTo>
                      <a:pt x="654453" y="30840"/>
                      <a:pt x="648631" y="35353"/>
                      <a:pt x="641299" y="41058"/>
                    </a:cubicBezTo>
                    <a:lnTo>
                      <a:pt x="641248" y="41058"/>
                    </a:lnTo>
                    <a:cubicBezTo>
                      <a:pt x="618479" y="58726"/>
                      <a:pt x="581498" y="87452"/>
                      <a:pt x="549064" y="95003"/>
                    </a:cubicBezTo>
                    <a:cubicBezTo>
                      <a:pt x="535340" y="98174"/>
                      <a:pt x="526765" y="101613"/>
                      <a:pt x="519785" y="104415"/>
                    </a:cubicBezTo>
                    <a:cubicBezTo>
                      <a:pt x="504869" y="110372"/>
                      <a:pt x="496210" y="113845"/>
                      <a:pt x="466528" y="108459"/>
                    </a:cubicBezTo>
                    <a:cubicBezTo>
                      <a:pt x="449615" y="105389"/>
                      <a:pt x="431460" y="99667"/>
                      <a:pt x="413826" y="94096"/>
                    </a:cubicBezTo>
                    <a:cubicBezTo>
                      <a:pt x="387030" y="85640"/>
                      <a:pt x="361408" y="77569"/>
                      <a:pt x="346894" y="80657"/>
                    </a:cubicBezTo>
                    <a:cubicBezTo>
                      <a:pt x="338152" y="82535"/>
                      <a:pt x="333286" y="87033"/>
                      <a:pt x="328689" y="91294"/>
                    </a:cubicBezTo>
                    <a:cubicBezTo>
                      <a:pt x="319242" y="100053"/>
                      <a:pt x="310584" y="108040"/>
                      <a:pt x="284426" y="102670"/>
                    </a:cubicBezTo>
                    <a:cubicBezTo>
                      <a:pt x="269375" y="99600"/>
                      <a:pt x="251589" y="92889"/>
                      <a:pt x="233669" y="86126"/>
                    </a:cubicBezTo>
                    <a:cubicBezTo>
                      <a:pt x="206706" y="75942"/>
                      <a:pt x="179339" y="65606"/>
                      <a:pt x="164456" y="68693"/>
                    </a:cubicBezTo>
                    <a:cubicBezTo>
                      <a:pt x="157275" y="70186"/>
                      <a:pt x="148264" y="72938"/>
                      <a:pt x="139086" y="75740"/>
                    </a:cubicBezTo>
                    <a:cubicBezTo>
                      <a:pt x="123330" y="80572"/>
                      <a:pt x="106971" y="85573"/>
                      <a:pt x="95695" y="85573"/>
                    </a:cubicBezTo>
                    <a:cubicBezTo>
                      <a:pt x="84118" y="85573"/>
                      <a:pt x="76785" y="81328"/>
                      <a:pt x="76785" y="69834"/>
                    </a:cubicBezTo>
                    <a:cubicBezTo>
                      <a:pt x="76785" y="59213"/>
                      <a:pt x="83967" y="49565"/>
                      <a:pt x="90662" y="40538"/>
                    </a:cubicBezTo>
                    <a:cubicBezTo>
                      <a:pt x="94051" y="35991"/>
                      <a:pt x="97323" y="31612"/>
                      <a:pt x="98766" y="28222"/>
                    </a:cubicBezTo>
                    <a:cubicBezTo>
                      <a:pt x="99555" y="26326"/>
                      <a:pt x="99118" y="24615"/>
                      <a:pt x="95813" y="23239"/>
                    </a:cubicBezTo>
                    <a:cubicBezTo>
                      <a:pt x="79453" y="16292"/>
                      <a:pt x="57272" y="6896"/>
                      <a:pt x="44033" y="1258"/>
                    </a:cubicBezTo>
                    <a:cubicBezTo>
                      <a:pt x="39754" y="9195"/>
                      <a:pt x="30509" y="22685"/>
                      <a:pt x="21599" y="35672"/>
                    </a:cubicBezTo>
                    <a:cubicBezTo>
                      <a:pt x="12119" y="49548"/>
                      <a:pt x="2974" y="62854"/>
                      <a:pt x="2219" y="65388"/>
                    </a:cubicBezTo>
                    <a:cubicBezTo>
                      <a:pt x="1146" y="68811"/>
                      <a:pt x="5777" y="88291"/>
                      <a:pt x="12757" y="106127"/>
                    </a:cubicBezTo>
                    <a:cubicBezTo>
                      <a:pt x="17337" y="117889"/>
                      <a:pt x="22807" y="128292"/>
                      <a:pt x="27875" y="131178"/>
                    </a:cubicBezTo>
                    <a:lnTo>
                      <a:pt x="27908" y="131178"/>
                    </a:lnTo>
                    <a:cubicBezTo>
                      <a:pt x="31096" y="133007"/>
                      <a:pt x="35811" y="135272"/>
                      <a:pt x="41197" y="137856"/>
                    </a:cubicBezTo>
                    <a:cubicBezTo>
                      <a:pt x="65560" y="149618"/>
                      <a:pt x="102709" y="167538"/>
                      <a:pt x="98632" y="190811"/>
                    </a:cubicBezTo>
                    <a:cubicBezTo>
                      <a:pt x="95729" y="207590"/>
                      <a:pt x="66953" y="225543"/>
                      <a:pt x="43949" y="239940"/>
                    </a:cubicBezTo>
                    <a:cubicBezTo>
                      <a:pt x="31146" y="247927"/>
                      <a:pt x="20374" y="254672"/>
                      <a:pt x="19770" y="256283"/>
                    </a:cubicBezTo>
                    <a:cubicBezTo>
                      <a:pt x="17942" y="261384"/>
                      <a:pt x="14670" y="270460"/>
                      <a:pt x="12757" y="279018"/>
                    </a:cubicBezTo>
                    <a:cubicBezTo>
                      <a:pt x="11146" y="286200"/>
                      <a:pt x="10307" y="292827"/>
                      <a:pt x="11951" y="294942"/>
                    </a:cubicBezTo>
                    <a:lnTo>
                      <a:pt x="11918" y="294958"/>
                    </a:lnTo>
                    <a:cubicBezTo>
                      <a:pt x="13344" y="296770"/>
                      <a:pt x="16851" y="298918"/>
                      <a:pt x="20290" y="301032"/>
                    </a:cubicBezTo>
                    <a:cubicBezTo>
                      <a:pt x="22606" y="302441"/>
                      <a:pt x="24955" y="303885"/>
                      <a:pt x="27237" y="305579"/>
                    </a:cubicBezTo>
                    <a:cubicBezTo>
                      <a:pt x="35375" y="311703"/>
                      <a:pt x="39922" y="318734"/>
                      <a:pt x="32103" y="329103"/>
                    </a:cubicBezTo>
                    <a:cubicBezTo>
                      <a:pt x="27673" y="335010"/>
                      <a:pt x="19770" y="338533"/>
                      <a:pt x="12304" y="341838"/>
                    </a:cubicBezTo>
                    <a:lnTo>
                      <a:pt x="12304" y="341822"/>
                    </a:lnTo>
                    <a:cubicBezTo>
                      <a:pt x="7488" y="343969"/>
                      <a:pt x="2857" y="346017"/>
                      <a:pt x="1330" y="347695"/>
                    </a:cubicBezTo>
                    <a:lnTo>
                      <a:pt x="1381" y="347728"/>
                    </a:lnTo>
                    <a:cubicBezTo>
                      <a:pt x="777" y="348383"/>
                      <a:pt x="2572" y="346889"/>
                      <a:pt x="3294" y="347544"/>
                    </a:cubicBezTo>
                    <a:cubicBezTo>
                      <a:pt x="11112" y="354423"/>
                      <a:pt x="23965" y="367830"/>
                      <a:pt x="36885" y="381957"/>
                    </a:cubicBezTo>
                    <a:cubicBezTo>
                      <a:pt x="51835" y="398384"/>
                      <a:pt x="67205" y="416103"/>
                      <a:pt x="74856" y="425885"/>
                    </a:cubicBezTo>
                    <a:cubicBezTo>
                      <a:pt x="78497" y="430516"/>
                      <a:pt x="81719" y="434022"/>
                      <a:pt x="84521" y="437077"/>
                    </a:cubicBezTo>
                    <a:lnTo>
                      <a:pt x="84521" y="437059"/>
                    </a:lnTo>
                    <a:cubicBezTo>
                      <a:pt x="93447" y="446758"/>
                      <a:pt x="98716" y="452496"/>
                      <a:pt x="99957" y="469796"/>
                    </a:cubicBezTo>
                    <a:cubicBezTo>
                      <a:pt x="101115" y="486290"/>
                      <a:pt x="93498" y="521290"/>
                      <a:pt x="89974" y="536324"/>
                    </a:cubicBezTo>
                    <a:cubicBezTo>
                      <a:pt x="106736" y="535653"/>
                      <a:pt x="128045" y="534999"/>
                      <a:pt x="148113" y="534361"/>
                    </a:cubicBezTo>
                    <a:cubicBezTo>
                      <a:pt x="172678" y="533623"/>
                      <a:pt x="195296" y="532901"/>
                      <a:pt x="205078" y="532347"/>
                    </a:cubicBezTo>
                    <a:cubicBezTo>
                      <a:pt x="219273" y="531508"/>
                      <a:pt x="236908" y="520988"/>
                      <a:pt x="251187" y="512448"/>
                    </a:cubicBezTo>
                    <a:cubicBezTo>
                      <a:pt x="259408" y="507531"/>
                      <a:pt x="266623" y="503202"/>
                      <a:pt x="272412" y="501172"/>
                    </a:cubicBezTo>
                    <a:cubicBezTo>
                      <a:pt x="285449" y="496524"/>
                      <a:pt x="307983" y="496290"/>
                      <a:pt x="325098" y="496122"/>
                    </a:cubicBezTo>
                    <a:cubicBezTo>
                      <a:pt x="329058" y="496105"/>
                      <a:pt x="332716" y="496038"/>
                      <a:pt x="336038" y="495954"/>
                    </a:cubicBezTo>
                    <a:cubicBezTo>
                      <a:pt x="347330" y="495619"/>
                      <a:pt x="356978" y="504662"/>
                      <a:pt x="366626" y="513706"/>
                    </a:cubicBezTo>
                    <a:lnTo>
                      <a:pt x="366676" y="513706"/>
                    </a:lnTo>
                    <a:cubicBezTo>
                      <a:pt x="373891" y="520485"/>
                      <a:pt x="381157" y="527280"/>
                      <a:pt x="386224" y="527280"/>
                    </a:cubicBezTo>
                    <a:cubicBezTo>
                      <a:pt x="398590" y="527280"/>
                      <a:pt x="425906" y="535368"/>
                      <a:pt x="444733" y="540955"/>
                    </a:cubicBezTo>
                    <a:cubicBezTo>
                      <a:pt x="452636" y="543287"/>
                      <a:pt x="459029" y="545183"/>
                      <a:pt x="461461" y="545653"/>
                    </a:cubicBezTo>
                    <a:lnTo>
                      <a:pt x="461461" y="545620"/>
                    </a:lnTo>
                    <a:cubicBezTo>
                      <a:pt x="465521" y="546442"/>
                      <a:pt x="492888" y="543170"/>
                      <a:pt x="519852" y="539193"/>
                    </a:cubicBezTo>
                    <a:cubicBezTo>
                      <a:pt x="545423" y="535418"/>
                      <a:pt x="569921" y="531156"/>
                      <a:pt x="572723" y="529395"/>
                    </a:cubicBezTo>
                    <a:cubicBezTo>
                      <a:pt x="572840" y="529344"/>
                      <a:pt x="573193" y="523740"/>
                      <a:pt x="573595" y="516407"/>
                    </a:cubicBezTo>
                    <a:cubicBezTo>
                      <a:pt x="574116" y="507095"/>
                      <a:pt x="573914" y="496088"/>
                      <a:pt x="573595" y="487799"/>
                    </a:cubicBezTo>
                    <a:lnTo>
                      <a:pt x="573545" y="486272"/>
                    </a:lnTo>
                    <a:cubicBezTo>
                      <a:pt x="573109" y="474863"/>
                      <a:pt x="572958" y="470215"/>
                      <a:pt x="579703" y="466792"/>
                    </a:cubicBezTo>
                    <a:cubicBezTo>
                      <a:pt x="583042" y="465081"/>
                      <a:pt x="586633" y="465231"/>
                      <a:pt x="592622" y="465483"/>
                    </a:cubicBezTo>
                    <a:cubicBezTo>
                      <a:pt x="596566" y="465651"/>
                      <a:pt x="601952" y="465886"/>
                      <a:pt x="609049" y="465617"/>
                    </a:cubicBezTo>
                    <a:cubicBezTo>
                      <a:pt x="613362" y="465483"/>
                      <a:pt x="618026" y="465332"/>
                      <a:pt x="622892" y="465231"/>
                    </a:cubicBezTo>
                    <a:cubicBezTo>
                      <a:pt x="628446" y="465131"/>
                      <a:pt x="633396" y="465047"/>
                      <a:pt x="637104" y="465047"/>
                    </a:cubicBezTo>
                    <a:cubicBezTo>
                      <a:pt x="649823" y="465047"/>
                      <a:pt x="653262" y="455248"/>
                      <a:pt x="655846" y="447882"/>
                    </a:cubicBezTo>
                    <a:cubicBezTo>
                      <a:pt x="657641" y="442765"/>
                      <a:pt x="659202" y="438318"/>
                      <a:pt x="662759" y="435298"/>
                    </a:cubicBezTo>
                    <a:cubicBezTo>
                      <a:pt x="666937" y="431707"/>
                      <a:pt x="685377" y="423066"/>
                      <a:pt x="704555" y="415398"/>
                    </a:cubicBezTo>
                    <a:cubicBezTo>
                      <a:pt x="720748" y="408905"/>
                      <a:pt x="737913" y="402915"/>
                      <a:pt x="747678" y="401035"/>
                    </a:cubicBezTo>
                    <a:cubicBezTo>
                      <a:pt x="764910" y="397763"/>
                      <a:pt x="779188" y="404257"/>
                      <a:pt x="797981" y="412831"/>
                    </a:cubicBezTo>
                    <a:cubicBezTo>
                      <a:pt x="803971" y="415599"/>
                      <a:pt x="810515" y="418569"/>
                      <a:pt x="818015" y="421556"/>
                    </a:cubicBezTo>
                    <a:cubicBezTo>
                      <a:pt x="833737" y="427864"/>
                      <a:pt x="852950" y="422864"/>
                      <a:pt x="874258" y="417344"/>
                    </a:cubicBezTo>
                    <a:cubicBezTo>
                      <a:pt x="879997" y="415868"/>
                      <a:pt x="885869" y="414358"/>
                      <a:pt x="891894" y="412982"/>
                    </a:cubicBezTo>
                    <a:lnTo>
                      <a:pt x="891726" y="412076"/>
                    </a:lnTo>
                    <a:cubicBezTo>
                      <a:pt x="887900" y="395246"/>
                      <a:pt x="858386" y="343534"/>
                      <a:pt x="841539" y="332812"/>
                    </a:cubicBezTo>
                    <a:cubicBezTo>
                      <a:pt x="824677" y="322073"/>
                      <a:pt x="817814" y="332023"/>
                      <a:pt x="804760" y="320563"/>
                    </a:cubicBezTo>
                    <a:cubicBezTo>
                      <a:pt x="791756" y="309069"/>
                      <a:pt x="852278" y="296032"/>
                      <a:pt x="866792" y="284538"/>
                    </a:cubicBezTo>
                    <a:cubicBezTo>
                      <a:pt x="881356" y="273062"/>
                      <a:pt x="875265" y="270763"/>
                      <a:pt x="871423" y="250829"/>
                    </a:cubicBezTo>
                    <a:cubicBezTo>
                      <a:pt x="867598" y="230913"/>
                      <a:pt x="856858" y="221734"/>
                      <a:pt x="869108" y="193378"/>
                    </a:cubicBezTo>
                    <a:cubicBezTo>
                      <a:pt x="881356" y="165039"/>
                      <a:pt x="889024" y="175777"/>
                      <a:pt x="905887" y="168108"/>
                    </a:cubicBezTo>
                    <a:cubicBezTo>
                      <a:pt x="922733" y="160441"/>
                      <a:pt x="931944" y="143595"/>
                      <a:pt x="941878" y="135171"/>
                    </a:cubicBezTo>
                    <a:cubicBezTo>
                      <a:pt x="951811" y="126732"/>
                      <a:pt x="954882" y="148175"/>
                      <a:pt x="970201" y="149719"/>
                    </a:cubicBezTo>
                    <a:cubicBezTo>
                      <a:pt x="981846" y="150894"/>
                      <a:pt x="985520" y="121194"/>
                      <a:pt x="989631" y="93425"/>
                    </a:cubicBezTo>
                    <a:cubicBezTo>
                      <a:pt x="967097" y="84902"/>
                      <a:pt x="941525" y="74868"/>
                      <a:pt x="916340" y="65002"/>
                    </a:cubicBezTo>
                    <a:close/>
                  </a:path>
                </a:pathLst>
              </a:custGeom>
              <a:solidFill>
                <a:srgbClr val="F2F2F0"/>
              </a:solidFill>
              <a:ln w="9525" cap="flat">
                <a:noFill/>
                <a:prstDash val="solid"/>
                <a:miter/>
              </a:ln>
            </p:spPr>
            <p:txBody>
              <a:bodyPr rtlCol="0" anchor="ctr"/>
              <a:lstStyle/>
              <a:p>
                <a:endParaRPr lang="de-DE" dirty="0"/>
              </a:p>
            </p:txBody>
          </p:sp>
          <p:sp>
            <p:nvSpPr>
              <p:cNvPr id="80" name="Freihandform: Form 18">
                <a:extLst>
                  <a:ext uri="{FF2B5EF4-FFF2-40B4-BE49-F238E27FC236}">
                    <a16:creationId xmlns:a16="http://schemas.microsoft.com/office/drawing/2014/main" id="{194C03D0-ABF8-7F48-999E-BFB1924DC80A}"/>
                  </a:ext>
                </a:extLst>
              </p:cNvPr>
              <p:cNvSpPr/>
              <p:nvPr/>
            </p:nvSpPr>
            <p:spPr>
              <a:xfrm>
                <a:off x="8615510" y="5542044"/>
                <a:ext cx="1290306" cy="1261782"/>
              </a:xfrm>
              <a:custGeom>
                <a:avLst/>
                <a:gdLst>
                  <a:gd name="connsiteX0" fmla="*/ 603877 w 1290306"/>
                  <a:gd name="connsiteY0" fmla="*/ 748177 h 1261781"/>
                  <a:gd name="connsiteX1" fmla="*/ 614598 w 1290306"/>
                  <a:gd name="connsiteY1" fmla="*/ 715994 h 1261781"/>
                  <a:gd name="connsiteX2" fmla="*/ 602350 w 1290306"/>
                  <a:gd name="connsiteY2" fmla="*/ 650891 h 1261781"/>
                  <a:gd name="connsiteX3" fmla="*/ 550251 w 1290306"/>
                  <a:gd name="connsiteY3" fmla="*/ 631747 h 1261781"/>
                  <a:gd name="connsiteX4" fmla="*/ 535334 w 1290306"/>
                  <a:gd name="connsiteY4" fmla="*/ 609917 h 1261781"/>
                  <a:gd name="connsiteX5" fmla="*/ 493202 w 1290306"/>
                  <a:gd name="connsiteY5" fmla="*/ 594598 h 1261781"/>
                  <a:gd name="connsiteX6" fmla="*/ 466406 w 1290306"/>
                  <a:gd name="connsiteY6" fmla="*/ 560118 h 1261781"/>
                  <a:gd name="connsiteX7" fmla="*/ 413536 w 1290306"/>
                  <a:gd name="connsiteY7" fmla="*/ 548624 h 1261781"/>
                  <a:gd name="connsiteX8" fmla="*/ 382142 w 1290306"/>
                  <a:gd name="connsiteY8" fmla="*/ 527163 h 1261781"/>
                  <a:gd name="connsiteX9" fmla="*/ 431942 w 1290306"/>
                  <a:gd name="connsiteY9" fmla="*/ 511089 h 1261781"/>
                  <a:gd name="connsiteX10" fmla="*/ 444174 w 1290306"/>
                  <a:gd name="connsiteY10" fmla="*/ 492716 h 1261781"/>
                  <a:gd name="connsiteX11" fmla="*/ 431942 w 1290306"/>
                  <a:gd name="connsiteY11" fmla="*/ 438318 h 1261781"/>
                  <a:gd name="connsiteX12" fmla="*/ 475568 w 1290306"/>
                  <a:gd name="connsiteY12" fmla="*/ 451339 h 1261781"/>
                  <a:gd name="connsiteX13" fmla="*/ 474813 w 1290306"/>
                  <a:gd name="connsiteY13" fmla="*/ 481223 h 1261781"/>
                  <a:gd name="connsiteX14" fmla="*/ 514680 w 1290306"/>
                  <a:gd name="connsiteY14" fmla="*/ 468957 h 1261781"/>
                  <a:gd name="connsiteX15" fmla="*/ 464493 w 1290306"/>
                  <a:gd name="connsiteY15" fmla="*/ 410365 h 1261781"/>
                  <a:gd name="connsiteX16" fmla="*/ 432328 w 1290306"/>
                  <a:gd name="connsiteY16" fmla="*/ 351386 h 1261781"/>
                  <a:gd name="connsiteX17" fmla="*/ 395548 w 1290306"/>
                  <a:gd name="connsiteY17" fmla="*/ 292392 h 1261781"/>
                  <a:gd name="connsiteX18" fmla="*/ 402461 w 1290306"/>
                  <a:gd name="connsiteY18" fmla="*/ 226517 h 1261781"/>
                  <a:gd name="connsiteX19" fmla="*/ 443822 w 1290306"/>
                  <a:gd name="connsiteY19" fmla="*/ 187438 h 1261781"/>
                  <a:gd name="connsiteX20" fmla="*/ 442261 w 1290306"/>
                  <a:gd name="connsiteY20" fmla="*/ 224990 h 1261781"/>
                  <a:gd name="connsiteX21" fmla="*/ 461406 w 1290306"/>
                  <a:gd name="connsiteY21" fmla="*/ 254085 h 1261781"/>
                  <a:gd name="connsiteX22" fmla="*/ 494360 w 1290306"/>
                  <a:gd name="connsiteY22" fmla="*/ 287811 h 1261781"/>
                  <a:gd name="connsiteX23" fmla="*/ 494360 w 1290306"/>
                  <a:gd name="connsiteY23" fmla="*/ 328399 h 1261781"/>
                  <a:gd name="connsiteX24" fmla="*/ 544915 w 1290306"/>
                  <a:gd name="connsiteY24" fmla="*/ 339893 h 1261781"/>
                  <a:gd name="connsiteX25" fmla="*/ 561744 w 1290306"/>
                  <a:gd name="connsiteY25" fmla="*/ 330698 h 1261781"/>
                  <a:gd name="connsiteX26" fmla="*/ 519612 w 1290306"/>
                  <a:gd name="connsiteY26" fmla="*/ 288565 h 1261781"/>
                  <a:gd name="connsiteX27" fmla="*/ 550251 w 1290306"/>
                  <a:gd name="connsiteY27" fmla="*/ 286267 h 1261781"/>
                  <a:gd name="connsiteX28" fmla="*/ 603877 w 1290306"/>
                  <a:gd name="connsiteY28" fmla="*/ 326100 h 1261781"/>
                  <a:gd name="connsiteX29" fmla="*/ 631478 w 1290306"/>
                  <a:gd name="connsiteY29" fmla="*/ 318449 h 1261781"/>
                  <a:gd name="connsiteX30" fmla="*/ 588591 w 1290306"/>
                  <a:gd name="connsiteY30" fmla="*/ 293163 h 1261781"/>
                  <a:gd name="connsiteX31" fmla="*/ 583960 w 1290306"/>
                  <a:gd name="connsiteY31" fmla="*/ 257927 h 1261781"/>
                  <a:gd name="connsiteX32" fmla="*/ 622266 w 1290306"/>
                  <a:gd name="connsiteY32" fmla="*/ 274774 h 1261781"/>
                  <a:gd name="connsiteX33" fmla="*/ 673594 w 1290306"/>
                  <a:gd name="connsiteY33" fmla="*/ 282441 h 1261781"/>
                  <a:gd name="connsiteX34" fmla="*/ 608491 w 1290306"/>
                  <a:gd name="connsiteY34" fmla="*/ 236467 h 1261781"/>
                  <a:gd name="connsiteX35" fmla="*/ 579379 w 1290306"/>
                  <a:gd name="connsiteY35" fmla="*/ 200476 h 1261781"/>
                  <a:gd name="connsiteX36" fmla="*/ 595454 w 1290306"/>
                  <a:gd name="connsiteY36" fmla="*/ 172891 h 1261781"/>
                  <a:gd name="connsiteX37" fmla="*/ 662117 w 1290306"/>
                  <a:gd name="connsiteY37" fmla="*/ 151431 h 1261781"/>
                  <a:gd name="connsiteX38" fmla="*/ 738310 w 1290306"/>
                  <a:gd name="connsiteY38" fmla="*/ 154115 h 1261781"/>
                  <a:gd name="connsiteX39" fmla="*/ 778915 w 1290306"/>
                  <a:gd name="connsiteY39" fmla="*/ 120423 h 1261781"/>
                  <a:gd name="connsiteX40" fmla="*/ 884589 w 1290306"/>
                  <a:gd name="connsiteY40" fmla="*/ 148763 h 1261781"/>
                  <a:gd name="connsiteX41" fmla="*/ 943954 w 1290306"/>
                  <a:gd name="connsiteY41" fmla="*/ 184033 h 1261781"/>
                  <a:gd name="connsiteX42" fmla="*/ 955884 w 1290306"/>
                  <a:gd name="connsiteY42" fmla="*/ 171801 h 1261781"/>
                  <a:gd name="connsiteX43" fmla="*/ 979777 w 1290306"/>
                  <a:gd name="connsiteY43" fmla="*/ 147572 h 1261781"/>
                  <a:gd name="connsiteX44" fmla="*/ 984274 w 1290306"/>
                  <a:gd name="connsiteY44" fmla="*/ 143226 h 1261781"/>
                  <a:gd name="connsiteX45" fmla="*/ 984274 w 1290306"/>
                  <a:gd name="connsiteY45" fmla="*/ 143243 h 1261781"/>
                  <a:gd name="connsiteX46" fmla="*/ 992865 w 1290306"/>
                  <a:gd name="connsiteY46" fmla="*/ 128763 h 1261781"/>
                  <a:gd name="connsiteX47" fmla="*/ 990348 w 1290306"/>
                  <a:gd name="connsiteY47" fmla="*/ 121246 h 1261781"/>
                  <a:gd name="connsiteX48" fmla="*/ 995281 w 1290306"/>
                  <a:gd name="connsiteY48" fmla="*/ 83761 h 1261781"/>
                  <a:gd name="connsiteX49" fmla="*/ 1017143 w 1290306"/>
                  <a:gd name="connsiteY49" fmla="*/ 66160 h 1261781"/>
                  <a:gd name="connsiteX50" fmla="*/ 1033621 w 1290306"/>
                  <a:gd name="connsiteY50" fmla="*/ 47552 h 1261781"/>
                  <a:gd name="connsiteX51" fmla="*/ 1012396 w 1290306"/>
                  <a:gd name="connsiteY51" fmla="*/ 1258 h 1261781"/>
                  <a:gd name="connsiteX52" fmla="*/ 1003385 w 1290306"/>
                  <a:gd name="connsiteY52" fmla="*/ 2165 h 1261781"/>
                  <a:gd name="connsiteX53" fmla="*/ 989509 w 1290306"/>
                  <a:gd name="connsiteY53" fmla="*/ 2299 h 1261781"/>
                  <a:gd name="connsiteX54" fmla="*/ 975901 w 1290306"/>
                  <a:gd name="connsiteY54" fmla="*/ 2702 h 1261781"/>
                  <a:gd name="connsiteX55" fmla="*/ 975868 w 1290306"/>
                  <a:gd name="connsiteY55" fmla="*/ 2702 h 1261781"/>
                  <a:gd name="connsiteX56" fmla="*/ 958266 w 1290306"/>
                  <a:gd name="connsiteY56" fmla="*/ 2534 h 1261781"/>
                  <a:gd name="connsiteX57" fmla="*/ 952880 w 1290306"/>
                  <a:gd name="connsiteY57" fmla="*/ 2249 h 1261781"/>
                  <a:gd name="connsiteX58" fmla="*/ 955078 w 1290306"/>
                  <a:gd name="connsiteY58" fmla="*/ 7534 h 1261781"/>
                  <a:gd name="connsiteX59" fmla="*/ 955162 w 1290306"/>
                  <a:gd name="connsiteY59" fmla="*/ 9061 h 1261781"/>
                  <a:gd name="connsiteX60" fmla="*/ 955112 w 1290306"/>
                  <a:gd name="connsiteY60" fmla="*/ 39062 h 1261781"/>
                  <a:gd name="connsiteX61" fmla="*/ 947108 w 1290306"/>
                  <a:gd name="connsiteY61" fmla="*/ 64197 h 1261781"/>
                  <a:gd name="connsiteX62" fmla="*/ 888348 w 1290306"/>
                  <a:gd name="connsiteY62" fmla="*/ 76127 h 1261781"/>
                  <a:gd name="connsiteX63" fmla="*/ 824756 w 1290306"/>
                  <a:gd name="connsiteY63" fmla="*/ 82452 h 1261781"/>
                  <a:gd name="connsiteX64" fmla="*/ 824756 w 1290306"/>
                  <a:gd name="connsiteY64" fmla="*/ 82419 h 1261781"/>
                  <a:gd name="connsiteX65" fmla="*/ 806718 w 1290306"/>
                  <a:gd name="connsiteY65" fmla="*/ 77419 h 1261781"/>
                  <a:gd name="connsiteX66" fmla="*/ 752505 w 1290306"/>
                  <a:gd name="connsiteY66" fmla="*/ 64398 h 1261781"/>
                  <a:gd name="connsiteX67" fmla="*/ 722471 w 1290306"/>
                  <a:gd name="connsiteY67" fmla="*/ 46646 h 1261781"/>
                  <a:gd name="connsiteX68" fmla="*/ 722504 w 1290306"/>
                  <a:gd name="connsiteY68" fmla="*/ 46629 h 1261781"/>
                  <a:gd name="connsiteX69" fmla="*/ 702722 w 1290306"/>
                  <a:gd name="connsiteY69" fmla="*/ 33021 h 1261781"/>
                  <a:gd name="connsiteX70" fmla="*/ 691480 w 1290306"/>
                  <a:gd name="connsiteY70" fmla="*/ 33206 h 1261781"/>
                  <a:gd name="connsiteX71" fmla="*/ 643760 w 1290306"/>
                  <a:gd name="connsiteY71" fmla="*/ 37400 h 1261781"/>
                  <a:gd name="connsiteX72" fmla="*/ 625287 w 1290306"/>
                  <a:gd name="connsiteY72" fmla="*/ 47367 h 1261781"/>
                  <a:gd name="connsiteX73" fmla="*/ 572282 w 1290306"/>
                  <a:gd name="connsiteY73" fmla="*/ 69415 h 1261781"/>
                  <a:gd name="connsiteX74" fmla="*/ 514797 w 1290306"/>
                  <a:gd name="connsiteY74" fmla="*/ 71445 h 1261781"/>
                  <a:gd name="connsiteX75" fmla="*/ 428972 w 1290306"/>
                  <a:gd name="connsiteY75" fmla="*/ 74969 h 1261781"/>
                  <a:gd name="connsiteX76" fmla="*/ 421556 w 1290306"/>
                  <a:gd name="connsiteY76" fmla="*/ 83341 h 1261781"/>
                  <a:gd name="connsiteX77" fmla="*/ 406002 w 1290306"/>
                  <a:gd name="connsiteY77" fmla="*/ 107957 h 1261781"/>
                  <a:gd name="connsiteX78" fmla="*/ 365313 w 1290306"/>
                  <a:gd name="connsiteY78" fmla="*/ 115893 h 1261781"/>
                  <a:gd name="connsiteX79" fmla="*/ 360682 w 1290306"/>
                  <a:gd name="connsiteY79" fmla="*/ 115860 h 1261781"/>
                  <a:gd name="connsiteX80" fmla="*/ 360682 w 1290306"/>
                  <a:gd name="connsiteY80" fmla="*/ 115893 h 1261781"/>
                  <a:gd name="connsiteX81" fmla="*/ 343970 w 1290306"/>
                  <a:gd name="connsiteY81" fmla="*/ 108913 h 1261781"/>
                  <a:gd name="connsiteX82" fmla="*/ 330177 w 1290306"/>
                  <a:gd name="connsiteY82" fmla="*/ 103343 h 1261781"/>
                  <a:gd name="connsiteX83" fmla="*/ 306200 w 1290306"/>
                  <a:gd name="connsiteY83" fmla="*/ 111010 h 1261781"/>
                  <a:gd name="connsiteX84" fmla="*/ 284018 w 1290306"/>
                  <a:gd name="connsiteY84" fmla="*/ 121950 h 1261781"/>
                  <a:gd name="connsiteX85" fmla="*/ 277474 w 1290306"/>
                  <a:gd name="connsiteY85" fmla="*/ 132018 h 1261781"/>
                  <a:gd name="connsiteX86" fmla="*/ 261434 w 1290306"/>
                  <a:gd name="connsiteY86" fmla="*/ 153008 h 1261781"/>
                  <a:gd name="connsiteX87" fmla="*/ 177706 w 1290306"/>
                  <a:gd name="connsiteY87" fmla="*/ 163109 h 1261781"/>
                  <a:gd name="connsiteX88" fmla="*/ 177656 w 1290306"/>
                  <a:gd name="connsiteY88" fmla="*/ 163109 h 1261781"/>
                  <a:gd name="connsiteX89" fmla="*/ 151330 w 1290306"/>
                  <a:gd name="connsiteY89" fmla="*/ 164620 h 1261781"/>
                  <a:gd name="connsiteX90" fmla="*/ 151296 w 1290306"/>
                  <a:gd name="connsiteY90" fmla="*/ 164602 h 1261781"/>
                  <a:gd name="connsiteX91" fmla="*/ 145709 w 1290306"/>
                  <a:gd name="connsiteY91" fmla="*/ 170626 h 1261781"/>
                  <a:gd name="connsiteX92" fmla="*/ 144836 w 1290306"/>
                  <a:gd name="connsiteY92" fmla="*/ 176700 h 1261781"/>
                  <a:gd name="connsiteX93" fmla="*/ 147789 w 1290306"/>
                  <a:gd name="connsiteY93" fmla="*/ 194234 h 1261781"/>
                  <a:gd name="connsiteX94" fmla="*/ 148695 w 1290306"/>
                  <a:gd name="connsiteY94" fmla="*/ 209990 h 1261781"/>
                  <a:gd name="connsiteX95" fmla="*/ 148746 w 1290306"/>
                  <a:gd name="connsiteY95" fmla="*/ 209990 h 1261781"/>
                  <a:gd name="connsiteX96" fmla="*/ 139853 w 1290306"/>
                  <a:gd name="connsiteY96" fmla="*/ 219638 h 1261781"/>
                  <a:gd name="connsiteX97" fmla="*/ 117587 w 1290306"/>
                  <a:gd name="connsiteY97" fmla="*/ 240393 h 1261781"/>
                  <a:gd name="connsiteX98" fmla="*/ 103980 w 1290306"/>
                  <a:gd name="connsiteY98" fmla="*/ 270562 h 1261781"/>
                  <a:gd name="connsiteX99" fmla="*/ 84231 w 1290306"/>
                  <a:gd name="connsiteY99" fmla="*/ 307157 h 1261781"/>
                  <a:gd name="connsiteX100" fmla="*/ 60656 w 1290306"/>
                  <a:gd name="connsiteY100" fmla="*/ 313265 h 1261781"/>
                  <a:gd name="connsiteX101" fmla="*/ 46142 w 1290306"/>
                  <a:gd name="connsiteY101" fmla="*/ 316268 h 1261781"/>
                  <a:gd name="connsiteX102" fmla="*/ 40555 w 1290306"/>
                  <a:gd name="connsiteY102" fmla="*/ 323265 h 1261781"/>
                  <a:gd name="connsiteX103" fmla="*/ 40035 w 1290306"/>
                  <a:gd name="connsiteY103" fmla="*/ 328449 h 1261781"/>
                  <a:gd name="connsiteX104" fmla="*/ 40035 w 1290306"/>
                  <a:gd name="connsiteY104" fmla="*/ 328416 h 1261781"/>
                  <a:gd name="connsiteX105" fmla="*/ 43944 w 1290306"/>
                  <a:gd name="connsiteY105" fmla="*/ 334809 h 1261781"/>
                  <a:gd name="connsiteX106" fmla="*/ 49246 w 1290306"/>
                  <a:gd name="connsiteY106" fmla="*/ 343400 h 1261781"/>
                  <a:gd name="connsiteX107" fmla="*/ 44179 w 1290306"/>
                  <a:gd name="connsiteY107" fmla="*/ 361235 h 1261781"/>
                  <a:gd name="connsiteX108" fmla="*/ 30622 w 1290306"/>
                  <a:gd name="connsiteY108" fmla="*/ 369306 h 1261781"/>
                  <a:gd name="connsiteX109" fmla="*/ 30622 w 1290306"/>
                  <a:gd name="connsiteY109" fmla="*/ 369273 h 1261781"/>
                  <a:gd name="connsiteX110" fmla="*/ 27987 w 1290306"/>
                  <a:gd name="connsiteY110" fmla="*/ 370112 h 1261781"/>
                  <a:gd name="connsiteX111" fmla="*/ 28658 w 1290306"/>
                  <a:gd name="connsiteY111" fmla="*/ 372478 h 1261781"/>
                  <a:gd name="connsiteX112" fmla="*/ 24715 w 1290306"/>
                  <a:gd name="connsiteY112" fmla="*/ 390264 h 1261781"/>
                  <a:gd name="connsiteX113" fmla="*/ 1258 w 1290306"/>
                  <a:gd name="connsiteY113" fmla="*/ 397981 h 1261781"/>
                  <a:gd name="connsiteX114" fmla="*/ 3020 w 1290306"/>
                  <a:gd name="connsiteY114" fmla="*/ 410751 h 1261781"/>
                  <a:gd name="connsiteX115" fmla="*/ 66193 w 1290306"/>
                  <a:gd name="connsiteY115" fmla="*/ 493102 h 1261781"/>
                  <a:gd name="connsiteX116" fmla="*/ 102939 w 1290306"/>
                  <a:gd name="connsiteY116" fmla="*/ 492313 h 1261781"/>
                  <a:gd name="connsiteX117" fmla="*/ 138964 w 1290306"/>
                  <a:gd name="connsiteY117" fmla="*/ 486189 h 1261781"/>
                  <a:gd name="connsiteX118" fmla="*/ 158864 w 1290306"/>
                  <a:gd name="connsiteY118" fmla="*/ 513002 h 1261781"/>
                  <a:gd name="connsiteX119" fmla="*/ 135138 w 1290306"/>
                  <a:gd name="connsiteY119" fmla="*/ 534462 h 1261781"/>
                  <a:gd name="connsiteX120" fmla="*/ 100674 w 1290306"/>
                  <a:gd name="connsiteY120" fmla="*/ 532935 h 1261781"/>
                  <a:gd name="connsiteX121" fmla="*/ 138209 w 1290306"/>
                  <a:gd name="connsiteY121" fmla="*/ 571242 h 1261781"/>
                  <a:gd name="connsiteX122" fmla="*/ 164216 w 1290306"/>
                  <a:gd name="connsiteY122" fmla="*/ 606461 h 1261781"/>
                  <a:gd name="connsiteX123" fmla="*/ 210963 w 1290306"/>
                  <a:gd name="connsiteY123" fmla="*/ 611830 h 1261781"/>
                  <a:gd name="connsiteX124" fmla="*/ 277592 w 1290306"/>
                  <a:gd name="connsiteY124" fmla="*/ 619498 h 1261781"/>
                  <a:gd name="connsiteX125" fmla="*/ 356487 w 1290306"/>
                  <a:gd name="connsiteY125" fmla="*/ 625623 h 1261781"/>
                  <a:gd name="connsiteX126" fmla="*/ 438435 w 1290306"/>
                  <a:gd name="connsiteY126" fmla="*/ 634818 h 1261781"/>
                  <a:gd name="connsiteX127" fmla="*/ 487464 w 1290306"/>
                  <a:gd name="connsiteY127" fmla="*/ 667755 h 1261781"/>
                  <a:gd name="connsiteX128" fmla="*/ 485148 w 1290306"/>
                  <a:gd name="connsiteY128" fmla="*/ 690725 h 1261781"/>
                  <a:gd name="connsiteX129" fmla="*/ 542600 w 1290306"/>
                  <a:gd name="connsiteY129" fmla="*/ 683074 h 1261781"/>
                  <a:gd name="connsiteX130" fmla="*/ 603877 w 1290306"/>
                  <a:gd name="connsiteY130" fmla="*/ 748177 h 1261781"/>
                  <a:gd name="connsiteX131" fmla="*/ 1018268 w 1290306"/>
                  <a:gd name="connsiteY131" fmla="*/ 517482 h 1261781"/>
                  <a:gd name="connsiteX132" fmla="*/ 1007177 w 1290306"/>
                  <a:gd name="connsiteY132" fmla="*/ 488756 h 1261781"/>
                  <a:gd name="connsiteX133" fmla="*/ 1016003 w 1290306"/>
                  <a:gd name="connsiteY133" fmla="*/ 463470 h 1261781"/>
                  <a:gd name="connsiteX134" fmla="*/ 983804 w 1290306"/>
                  <a:gd name="connsiteY134" fmla="*/ 446624 h 1261781"/>
                  <a:gd name="connsiteX135" fmla="*/ 942075 w 1290306"/>
                  <a:gd name="connsiteY135" fmla="*/ 457329 h 1261781"/>
                  <a:gd name="connsiteX136" fmla="*/ 973116 w 1290306"/>
                  <a:gd name="connsiteY136" fmla="*/ 471893 h 1261781"/>
                  <a:gd name="connsiteX137" fmla="*/ 969643 w 1290306"/>
                  <a:gd name="connsiteY137" fmla="*/ 500619 h 1261781"/>
                  <a:gd name="connsiteX138" fmla="*/ 1018268 w 1290306"/>
                  <a:gd name="connsiteY138" fmla="*/ 517482 h 1261781"/>
                  <a:gd name="connsiteX139" fmla="*/ 776533 w 1290306"/>
                  <a:gd name="connsiteY139" fmla="*/ 719602 h 1261781"/>
                  <a:gd name="connsiteX140" fmla="*/ 743411 w 1290306"/>
                  <a:gd name="connsiteY140" fmla="*/ 712689 h 1261781"/>
                  <a:gd name="connsiteX141" fmla="*/ 746364 w 1290306"/>
                  <a:gd name="connsiteY141" fmla="*/ 728108 h 1261781"/>
                  <a:gd name="connsiteX142" fmla="*/ 786986 w 1290306"/>
                  <a:gd name="connsiteY142" fmla="*/ 770241 h 1261781"/>
                  <a:gd name="connsiteX143" fmla="*/ 812222 w 1290306"/>
                  <a:gd name="connsiteY143" fmla="*/ 784033 h 1261781"/>
                  <a:gd name="connsiteX144" fmla="*/ 806047 w 1290306"/>
                  <a:gd name="connsiteY144" fmla="*/ 754452 h 1261781"/>
                  <a:gd name="connsiteX145" fmla="*/ 780761 w 1290306"/>
                  <a:gd name="connsiteY145" fmla="*/ 745459 h 1261781"/>
                  <a:gd name="connsiteX146" fmla="*/ 776533 w 1290306"/>
                  <a:gd name="connsiteY146" fmla="*/ 719602 h 1261781"/>
                  <a:gd name="connsiteX147" fmla="*/ 841149 w 1290306"/>
                  <a:gd name="connsiteY147" fmla="*/ 363316 h 1261781"/>
                  <a:gd name="connsiteX148" fmla="*/ 856468 w 1290306"/>
                  <a:gd name="connsiteY148" fmla="*/ 311989 h 1261781"/>
                  <a:gd name="connsiteX149" fmla="*/ 823917 w 1290306"/>
                  <a:gd name="connsiteY149" fmla="*/ 321939 h 1261781"/>
                  <a:gd name="connsiteX150" fmla="*/ 792171 w 1290306"/>
                  <a:gd name="connsiteY150" fmla="*/ 317728 h 1261781"/>
                  <a:gd name="connsiteX151" fmla="*/ 786013 w 1290306"/>
                  <a:gd name="connsiteY151" fmla="*/ 349910 h 1261781"/>
                  <a:gd name="connsiteX152" fmla="*/ 818179 w 1290306"/>
                  <a:gd name="connsiteY152" fmla="*/ 343400 h 1261781"/>
                  <a:gd name="connsiteX153" fmla="*/ 841149 w 1290306"/>
                  <a:gd name="connsiteY153" fmla="*/ 363316 h 1261781"/>
                  <a:gd name="connsiteX154" fmla="*/ 443268 w 1290306"/>
                  <a:gd name="connsiteY154" fmla="*/ 1010583 h 1261781"/>
                  <a:gd name="connsiteX155" fmla="*/ 429862 w 1290306"/>
                  <a:gd name="connsiteY155" fmla="*/ 1047346 h 1261781"/>
                  <a:gd name="connsiteX156" fmla="*/ 459745 w 1290306"/>
                  <a:gd name="connsiteY156" fmla="*/ 1067280 h 1261781"/>
                  <a:gd name="connsiteX157" fmla="*/ 443268 w 1290306"/>
                  <a:gd name="connsiteY157" fmla="*/ 1010583 h 1261781"/>
                  <a:gd name="connsiteX158" fmla="*/ 92738 w 1290306"/>
                  <a:gd name="connsiteY158" fmla="*/ 646831 h 1261781"/>
                  <a:gd name="connsiteX159" fmla="*/ 67485 w 1290306"/>
                  <a:gd name="connsiteY159" fmla="*/ 617720 h 1261781"/>
                  <a:gd name="connsiteX160" fmla="*/ 33776 w 1290306"/>
                  <a:gd name="connsiteY160" fmla="*/ 651412 h 1261781"/>
                  <a:gd name="connsiteX161" fmla="*/ 62888 w 1290306"/>
                  <a:gd name="connsiteY161" fmla="*/ 669047 h 1261781"/>
                  <a:gd name="connsiteX162" fmla="*/ 96563 w 1290306"/>
                  <a:gd name="connsiteY162" fmla="*/ 678996 h 1261781"/>
                  <a:gd name="connsiteX163" fmla="*/ 92738 w 1290306"/>
                  <a:gd name="connsiteY163" fmla="*/ 646831 h 1261781"/>
                  <a:gd name="connsiteX164" fmla="*/ 491491 w 1290306"/>
                  <a:gd name="connsiteY164" fmla="*/ 764704 h 1261781"/>
                  <a:gd name="connsiteX165" fmla="*/ 460852 w 1290306"/>
                  <a:gd name="connsiteY165" fmla="*/ 714149 h 1261781"/>
                  <a:gd name="connsiteX166" fmla="*/ 363953 w 1290306"/>
                  <a:gd name="connsiteY166" fmla="*/ 662452 h 1261781"/>
                  <a:gd name="connsiteX167" fmla="*/ 271283 w 1290306"/>
                  <a:gd name="connsiteY167" fmla="*/ 641747 h 1261781"/>
                  <a:gd name="connsiteX168" fmla="*/ 203915 w 1290306"/>
                  <a:gd name="connsiteY168" fmla="*/ 657084 h 1261781"/>
                  <a:gd name="connsiteX169" fmla="*/ 157152 w 1290306"/>
                  <a:gd name="connsiteY169" fmla="*/ 723729 h 1261781"/>
                  <a:gd name="connsiteX170" fmla="*/ 193932 w 1290306"/>
                  <a:gd name="connsiteY170" fmla="*/ 760492 h 1261781"/>
                  <a:gd name="connsiteX171" fmla="*/ 242960 w 1290306"/>
                  <a:gd name="connsiteY171" fmla="*/ 804151 h 1261781"/>
                  <a:gd name="connsiteX172" fmla="*/ 226097 w 1290306"/>
                  <a:gd name="connsiteY172" fmla="*/ 844756 h 1261781"/>
                  <a:gd name="connsiteX173" fmla="*/ 248313 w 1290306"/>
                  <a:gd name="connsiteY173" fmla="*/ 896838 h 1261781"/>
                  <a:gd name="connsiteX174" fmla="*/ 301167 w 1290306"/>
                  <a:gd name="connsiteY174" fmla="*/ 878466 h 1261781"/>
                  <a:gd name="connsiteX175" fmla="*/ 347124 w 1290306"/>
                  <a:gd name="connsiteY175" fmla="*/ 917527 h 1261781"/>
                  <a:gd name="connsiteX176" fmla="*/ 369339 w 1290306"/>
                  <a:gd name="connsiteY176" fmla="*/ 971924 h 1261781"/>
                  <a:gd name="connsiteX177" fmla="*/ 400347 w 1290306"/>
                  <a:gd name="connsiteY177" fmla="*/ 920228 h 1261781"/>
                  <a:gd name="connsiteX178" fmla="*/ 457027 w 1290306"/>
                  <a:gd name="connsiteY178" fmla="*/ 953921 h 1261781"/>
                  <a:gd name="connsiteX179" fmla="*/ 489981 w 1290306"/>
                  <a:gd name="connsiteY179" fmla="*/ 980717 h 1261781"/>
                  <a:gd name="connsiteX180" fmla="*/ 473101 w 1290306"/>
                  <a:gd name="connsiteY180" fmla="*/ 909490 h 1261781"/>
                  <a:gd name="connsiteX181" fmla="*/ 428704 w 1290306"/>
                  <a:gd name="connsiteY181" fmla="*/ 826770 h 1261781"/>
                  <a:gd name="connsiteX182" fmla="*/ 413384 w 1290306"/>
                  <a:gd name="connsiteY182" fmla="*/ 781550 h 1261781"/>
                  <a:gd name="connsiteX183" fmla="*/ 473135 w 1290306"/>
                  <a:gd name="connsiteY183" fmla="*/ 817575 h 1261781"/>
                  <a:gd name="connsiteX184" fmla="*/ 516021 w 1290306"/>
                  <a:gd name="connsiteY184" fmla="*/ 812960 h 1261781"/>
                  <a:gd name="connsiteX185" fmla="*/ 531341 w 1290306"/>
                  <a:gd name="connsiteY185" fmla="*/ 772355 h 1261781"/>
                  <a:gd name="connsiteX186" fmla="*/ 491491 w 1290306"/>
                  <a:gd name="connsiteY186" fmla="*/ 764704 h 1261781"/>
                  <a:gd name="connsiteX187" fmla="*/ 93526 w 1290306"/>
                  <a:gd name="connsiteY187" fmla="*/ 727253 h 1261781"/>
                  <a:gd name="connsiteX188" fmla="*/ 102704 w 1290306"/>
                  <a:gd name="connsiteY188" fmla="*/ 760190 h 1261781"/>
                  <a:gd name="connsiteX189" fmla="*/ 129517 w 1290306"/>
                  <a:gd name="connsiteY189" fmla="*/ 750241 h 1261781"/>
                  <a:gd name="connsiteX190" fmla="*/ 93526 w 1290306"/>
                  <a:gd name="connsiteY190" fmla="*/ 727253 h 1261781"/>
                  <a:gd name="connsiteX191" fmla="*/ 855427 w 1290306"/>
                  <a:gd name="connsiteY191" fmla="*/ 895228 h 1261781"/>
                  <a:gd name="connsiteX192" fmla="*/ 878767 w 1290306"/>
                  <a:gd name="connsiteY192" fmla="*/ 855377 h 1261781"/>
                  <a:gd name="connsiteX193" fmla="*/ 855025 w 1290306"/>
                  <a:gd name="connsiteY193" fmla="*/ 851938 h 1261781"/>
                  <a:gd name="connsiteX194" fmla="*/ 839353 w 1290306"/>
                  <a:gd name="connsiteY194" fmla="*/ 869925 h 1261781"/>
                  <a:gd name="connsiteX195" fmla="*/ 855427 w 1290306"/>
                  <a:gd name="connsiteY195" fmla="*/ 895228 h 1261781"/>
                  <a:gd name="connsiteX196" fmla="*/ 910278 w 1290306"/>
                  <a:gd name="connsiteY196" fmla="*/ 589497 h 1261781"/>
                  <a:gd name="connsiteX197" fmla="*/ 906453 w 1290306"/>
                  <a:gd name="connsiteY197" fmla="*/ 636965 h 1261781"/>
                  <a:gd name="connsiteX198" fmla="*/ 929423 w 1290306"/>
                  <a:gd name="connsiteY198" fmla="*/ 659197 h 1261781"/>
                  <a:gd name="connsiteX199" fmla="*/ 950128 w 1290306"/>
                  <a:gd name="connsiteY199" fmla="*/ 613223 h 1261781"/>
                  <a:gd name="connsiteX200" fmla="*/ 910278 w 1290306"/>
                  <a:gd name="connsiteY200" fmla="*/ 589497 h 1261781"/>
                  <a:gd name="connsiteX201" fmla="*/ 1077666 w 1290306"/>
                  <a:gd name="connsiteY201" fmla="*/ 723528 h 1261781"/>
                  <a:gd name="connsiteX202" fmla="*/ 1007932 w 1290306"/>
                  <a:gd name="connsiteY202" fmla="*/ 718159 h 1261781"/>
                  <a:gd name="connsiteX203" fmla="*/ 1046239 w 1290306"/>
                  <a:gd name="connsiteY203" fmla="*/ 745726 h 1261781"/>
                  <a:gd name="connsiteX204" fmla="*/ 1077666 w 1290306"/>
                  <a:gd name="connsiteY204" fmla="*/ 723528 h 1261781"/>
                  <a:gd name="connsiteX205" fmla="*/ 1123623 w 1290306"/>
                  <a:gd name="connsiteY205" fmla="*/ 944894 h 1261781"/>
                  <a:gd name="connsiteX206" fmla="*/ 1090670 w 1290306"/>
                  <a:gd name="connsiteY206" fmla="*/ 935699 h 1261781"/>
                  <a:gd name="connsiteX207" fmla="*/ 1076877 w 1290306"/>
                  <a:gd name="connsiteY207" fmla="*/ 977831 h 1261781"/>
                  <a:gd name="connsiteX208" fmla="*/ 1123623 w 1290306"/>
                  <a:gd name="connsiteY208" fmla="*/ 944894 h 1261781"/>
                  <a:gd name="connsiteX209" fmla="*/ 1131241 w 1290306"/>
                  <a:gd name="connsiteY209" fmla="*/ 1131443 h 1261781"/>
                  <a:gd name="connsiteX210" fmla="*/ 1114412 w 1290306"/>
                  <a:gd name="connsiteY210" fmla="*/ 1120704 h 1261781"/>
                  <a:gd name="connsiteX211" fmla="*/ 1111341 w 1290306"/>
                  <a:gd name="connsiteY211" fmla="*/ 1162837 h 1261781"/>
                  <a:gd name="connsiteX212" fmla="*/ 1145805 w 1290306"/>
                  <a:gd name="connsiteY212" fmla="*/ 1160538 h 1261781"/>
                  <a:gd name="connsiteX213" fmla="*/ 1131241 w 1290306"/>
                  <a:gd name="connsiteY213" fmla="*/ 1131443 h 1261781"/>
                  <a:gd name="connsiteX214" fmla="*/ 1253795 w 1290306"/>
                  <a:gd name="connsiteY214" fmla="*/ 1004291 h 1261781"/>
                  <a:gd name="connsiteX215" fmla="*/ 1211663 w 1290306"/>
                  <a:gd name="connsiteY215" fmla="*/ 1030316 h 1261781"/>
                  <a:gd name="connsiteX216" fmla="*/ 1205572 w 1290306"/>
                  <a:gd name="connsiteY216" fmla="*/ 1074763 h 1261781"/>
                  <a:gd name="connsiteX217" fmla="*/ 1262251 w 1290306"/>
                  <a:gd name="connsiteY217" fmla="*/ 1057901 h 1261781"/>
                  <a:gd name="connsiteX218" fmla="*/ 1290574 w 1290306"/>
                  <a:gd name="connsiteY218" fmla="*/ 1018822 h 1261781"/>
                  <a:gd name="connsiteX219" fmla="*/ 1253795 w 1290306"/>
                  <a:gd name="connsiteY219" fmla="*/ 1004291 h 1261781"/>
                  <a:gd name="connsiteX220" fmla="*/ 729534 w 1290306"/>
                  <a:gd name="connsiteY220" fmla="*/ 214889 h 1261781"/>
                  <a:gd name="connsiteX221" fmla="*/ 739502 w 1290306"/>
                  <a:gd name="connsiteY221" fmla="*/ 199201 h 1261781"/>
                  <a:gd name="connsiteX222" fmla="*/ 716531 w 1290306"/>
                  <a:gd name="connsiteY222" fmla="*/ 176213 h 1261781"/>
                  <a:gd name="connsiteX223" fmla="*/ 703477 w 1290306"/>
                  <a:gd name="connsiteY223" fmla="*/ 201114 h 1261781"/>
                  <a:gd name="connsiteX224" fmla="*/ 729534 w 1290306"/>
                  <a:gd name="connsiteY224" fmla="*/ 214889 h 1261781"/>
                  <a:gd name="connsiteX225" fmla="*/ 997613 w 1290306"/>
                  <a:gd name="connsiteY225" fmla="*/ 1186226 h 1261781"/>
                  <a:gd name="connsiteX226" fmla="*/ 913349 w 1290306"/>
                  <a:gd name="connsiteY226" fmla="*/ 1216093 h 1261781"/>
                  <a:gd name="connsiteX227" fmla="*/ 890378 w 1290306"/>
                  <a:gd name="connsiteY227" fmla="*/ 1189280 h 1261781"/>
                  <a:gd name="connsiteX228" fmla="*/ 814537 w 1290306"/>
                  <a:gd name="connsiteY228" fmla="*/ 1176260 h 1261781"/>
                  <a:gd name="connsiteX229" fmla="*/ 777808 w 1290306"/>
                  <a:gd name="connsiteY229" fmla="*/ 1169363 h 1261781"/>
                  <a:gd name="connsiteX230" fmla="*/ 709618 w 1290306"/>
                  <a:gd name="connsiteY230" fmla="*/ 1180857 h 1261781"/>
                  <a:gd name="connsiteX231" fmla="*/ 663677 w 1290306"/>
                  <a:gd name="connsiteY231" fmla="*/ 1165538 h 1261781"/>
                  <a:gd name="connsiteX232" fmla="*/ 642972 w 1290306"/>
                  <a:gd name="connsiteY232" fmla="*/ 1137953 h 1261781"/>
                  <a:gd name="connsiteX233" fmla="*/ 602400 w 1290306"/>
                  <a:gd name="connsiteY233" fmla="*/ 1144866 h 1261781"/>
                  <a:gd name="connsiteX234" fmla="*/ 571006 w 1290306"/>
                  <a:gd name="connsiteY234" fmla="*/ 1125705 h 1261781"/>
                  <a:gd name="connsiteX235" fmla="*/ 546459 w 1290306"/>
                  <a:gd name="connsiteY235" fmla="*/ 1190052 h 1261781"/>
                  <a:gd name="connsiteX236" fmla="*/ 645287 w 1290306"/>
                  <a:gd name="connsiteY236" fmla="*/ 1207687 h 1261781"/>
                  <a:gd name="connsiteX237" fmla="*/ 735676 w 1290306"/>
                  <a:gd name="connsiteY237" fmla="*/ 1221462 h 1261781"/>
                  <a:gd name="connsiteX238" fmla="*/ 747925 w 1290306"/>
                  <a:gd name="connsiteY238" fmla="*/ 1257470 h 1261781"/>
                  <a:gd name="connsiteX239" fmla="*/ 894959 w 1290306"/>
                  <a:gd name="connsiteY239" fmla="*/ 1245204 h 1261781"/>
                  <a:gd name="connsiteX240" fmla="*/ 982293 w 1290306"/>
                  <a:gd name="connsiteY240" fmla="*/ 1244449 h 1261781"/>
                  <a:gd name="connsiteX241" fmla="*/ 997613 w 1290306"/>
                  <a:gd name="connsiteY241" fmla="*/ 1186226 h 1261781"/>
                  <a:gd name="connsiteX242" fmla="*/ 648509 w 1290306"/>
                  <a:gd name="connsiteY242" fmla="*/ 576258 h 1261781"/>
                  <a:gd name="connsiteX243" fmla="*/ 593373 w 1290306"/>
                  <a:gd name="connsiteY243" fmla="*/ 554043 h 1261781"/>
                  <a:gd name="connsiteX244" fmla="*/ 544345 w 1290306"/>
                  <a:gd name="connsiteY244" fmla="*/ 526475 h 1261781"/>
                  <a:gd name="connsiteX245" fmla="*/ 509881 w 1290306"/>
                  <a:gd name="connsiteY245" fmla="*/ 502733 h 1261781"/>
                  <a:gd name="connsiteX246" fmla="*/ 467765 w 1290306"/>
                  <a:gd name="connsiteY246" fmla="*/ 523404 h 1261781"/>
                  <a:gd name="connsiteX247" fmla="*/ 509881 w 1290306"/>
                  <a:gd name="connsiteY247" fmla="*/ 546376 h 1261781"/>
                  <a:gd name="connsiteX248" fmla="*/ 542079 w 1290306"/>
                  <a:gd name="connsiteY248" fmla="*/ 588508 h 1261781"/>
                  <a:gd name="connsiteX249" fmla="*/ 581896 w 1290306"/>
                  <a:gd name="connsiteY249" fmla="*/ 603071 h 1261781"/>
                  <a:gd name="connsiteX250" fmla="*/ 630925 w 1290306"/>
                  <a:gd name="connsiteY250" fmla="*/ 606897 h 1261781"/>
                  <a:gd name="connsiteX251" fmla="*/ 655422 w 1290306"/>
                  <a:gd name="connsiteY251" fmla="*/ 639834 h 1261781"/>
                  <a:gd name="connsiteX252" fmla="*/ 648509 w 1290306"/>
                  <a:gd name="connsiteY252" fmla="*/ 576258 h 1261781"/>
                  <a:gd name="connsiteX253" fmla="*/ 716682 w 1290306"/>
                  <a:gd name="connsiteY253" fmla="*/ 677386 h 1261781"/>
                  <a:gd name="connsiteX254" fmla="*/ 663073 w 1290306"/>
                  <a:gd name="connsiteY254" fmla="*/ 674316 h 1261781"/>
                  <a:gd name="connsiteX255" fmla="*/ 699853 w 1290306"/>
                  <a:gd name="connsiteY255" fmla="*/ 707253 h 1261781"/>
                  <a:gd name="connsiteX256" fmla="*/ 716682 w 1290306"/>
                  <a:gd name="connsiteY256" fmla="*/ 677386 h 1261781"/>
                  <a:gd name="connsiteX257" fmla="*/ 658408 w 1290306"/>
                  <a:gd name="connsiteY257" fmla="*/ 942125 h 1261781"/>
                  <a:gd name="connsiteX258" fmla="*/ 697386 w 1290306"/>
                  <a:gd name="connsiteY258" fmla="*/ 952377 h 1261781"/>
                  <a:gd name="connsiteX259" fmla="*/ 697453 w 1290306"/>
                  <a:gd name="connsiteY259" fmla="*/ 922208 h 1261781"/>
                  <a:gd name="connsiteX260" fmla="*/ 658408 w 1290306"/>
                  <a:gd name="connsiteY260" fmla="*/ 942125 h 126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1290306" h="1261781">
                    <a:moveTo>
                      <a:pt x="603877" y="748177"/>
                    </a:moveTo>
                    <a:cubicBezTo>
                      <a:pt x="625337" y="771164"/>
                      <a:pt x="614598" y="742052"/>
                      <a:pt x="614598" y="715994"/>
                    </a:cubicBezTo>
                    <a:cubicBezTo>
                      <a:pt x="614598" y="689970"/>
                      <a:pt x="619196" y="664668"/>
                      <a:pt x="602350" y="650891"/>
                    </a:cubicBezTo>
                    <a:cubicBezTo>
                      <a:pt x="585487" y="637100"/>
                      <a:pt x="572483" y="646294"/>
                      <a:pt x="550251" y="631747"/>
                    </a:cubicBezTo>
                    <a:cubicBezTo>
                      <a:pt x="528036" y="617183"/>
                      <a:pt x="548338" y="618340"/>
                      <a:pt x="535334" y="609917"/>
                    </a:cubicBezTo>
                    <a:cubicBezTo>
                      <a:pt x="522330" y="601494"/>
                      <a:pt x="508521" y="602249"/>
                      <a:pt x="493202" y="594598"/>
                    </a:cubicBezTo>
                    <a:cubicBezTo>
                      <a:pt x="477883" y="586930"/>
                      <a:pt x="477883" y="573910"/>
                      <a:pt x="466406" y="560118"/>
                    </a:cubicBezTo>
                    <a:cubicBezTo>
                      <a:pt x="454912" y="546342"/>
                      <a:pt x="432697" y="550167"/>
                      <a:pt x="413536" y="548624"/>
                    </a:cubicBezTo>
                    <a:cubicBezTo>
                      <a:pt x="394390" y="547097"/>
                      <a:pt x="383669" y="540201"/>
                      <a:pt x="382142" y="527163"/>
                    </a:cubicBezTo>
                    <a:cubicBezTo>
                      <a:pt x="380632" y="514160"/>
                      <a:pt x="415096" y="514915"/>
                      <a:pt x="431942" y="511089"/>
                    </a:cubicBezTo>
                    <a:cubicBezTo>
                      <a:pt x="448805" y="507264"/>
                      <a:pt x="448017" y="501139"/>
                      <a:pt x="444174" y="492716"/>
                    </a:cubicBezTo>
                    <a:cubicBezTo>
                      <a:pt x="440348" y="484276"/>
                      <a:pt x="430415" y="443688"/>
                      <a:pt x="431942" y="438318"/>
                    </a:cubicBezTo>
                    <a:cubicBezTo>
                      <a:pt x="433486" y="432949"/>
                      <a:pt x="461053" y="437564"/>
                      <a:pt x="475568" y="451339"/>
                    </a:cubicBezTo>
                    <a:cubicBezTo>
                      <a:pt x="490148" y="465131"/>
                      <a:pt x="474813" y="461306"/>
                      <a:pt x="474813" y="481223"/>
                    </a:cubicBezTo>
                    <a:cubicBezTo>
                      <a:pt x="474813" y="501139"/>
                      <a:pt x="506256" y="478152"/>
                      <a:pt x="514680" y="468957"/>
                    </a:cubicBezTo>
                    <a:cubicBezTo>
                      <a:pt x="523086" y="459762"/>
                      <a:pt x="484393" y="427983"/>
                      <a:pt x="464493" y="410365"/>
                    </a:cubicBezTo>
                    <a:cubicBezTo>
                      <a:pt x="444577" y="392730"/>
                      <a:pt x="439241" y="379726"/>
                      <a:pt x="432328" y="351386"/>
                    </a:cubicBezTo>
                    <a:cubicBezTo>
                      <a:pt x="425432" y="323030"/>
                      <a:pt x="407042" y="324573"/>
                      <a:pt x="395548" y="292392"/>
                    </a:cubicBezTo>
                    <a:cubicBezTo>
                      <a:pt x="384072" y="260209"/>
                      <a:pt x="394038" y="243363"/>
                      <a:pt x="402461" y="226517"/>
                    </a:cubicBezTo>
                    <a:cubicBezTo>
                      <a:pt x="410868" y="209671"/>
                      <a:pt x="432328" y="193563"/>
                      <a:pt x="443822" y="187438"/>
                    </a:cubicBezTo>
                    <a:cubicBezTo>
                      <a:pt x="455315" y="181314"/>
                      <a:pt x="451489" y="206601"/>
                      <a:pt x="442261" y="224990"/>
                    </a:cubicBezTo>
                    <a:cubicBezTo>
                      <a:pt x="433100" y="243363"/>
                      <a:pt x="446103" y="239538"/>
                      <a:pt x="461406" y="254085"/>
                    </a:cubicBezTo>
                    <a:cubicBezTo>
                      <a:pt x="476742" y="268632"/>
                      <a:pt x="488974" y="271703"/>
                      <a:pt x="494360" y="287811"/>
                    </a:cubicBezTo>
                    <a:cubicBezTo>
                      <a:pt x="499712" y="303885"/>
                      <a:pt x="494360" y="316905"/>
                      <a:pt x="494360" y="328399"/>
                    </a:cubicBezTo>
                    <a:cubicBezTo>
                      <a:pt x="494360" y="339893"/>
                      <a:pt x="528069" y="338349"/>
                      <a:pt x="544915" y="339893"/>
                    </a:cubicBezTo>
                    <a:cubicBezTo>
                      <a:pt x="561778" y="341403"/>
                      <a:pt x="567886" y="336822"/>
                      <a:pt x="561744" y="330698"/>
                    </a:cubicBezTo>
                    <a:cubicBezTo>
                      <a:pt x="555637" y="324573"/>
                      <a:pt x="522683" y="296972"/>
                      <a:pt x="519612" y="288565"/>
                    </a:cubicBezTo>
                    <a:cubicBezTo>
                      <a:pt x="516592" y="280142"/>
                      <a:pt x="534931" y="284740"/>
                      <a:pt x="550251" y="286267"/>
                    </a:cubicBezTo>
                    <a:cubicBezTo>
                      <a:pt x="565570" y="287811"/>
                      <a:pt x="590101" y="313835"/>
                      <a:pt x="603877" y="326100"/>
                    </a:cubicBezTo>
                    <a:cubicBezTo>
                      <a:pt x="617669" y="338349"/>
                      <a:pt x="623827" y="326872"/>
                      <a:pt x="631478" y="318449"/>
                    </a:cubicBezTo>
                    <a:cubicBezTo>
                      <a:pt x="639129" y="310010"/>
                      <a:pt x="606192" y="305429"/>
                      <a:pt x="588591" y="293163"/>
                    </a:cubicBezTo>
                    <a:cubicBezTo>
                      <a:pt x="570956" y="280898"/>
                      <a:pt x="568641" y="266350"/>
                      <a:pt x="583960" y="257927"/>
                    </a:cubicBezTo>
                    <a:cubicBezTo>
                      <a:pt x="599279" y="249504"/>
                      <a:pt x="608491" y="267122"/>
                      <a:pt x="622266" y="274774"/>
                    </a:cubicBezTo>
                    <a:cubicBezTo>
                      <a:pt x="636059" y="282441"/>
                      <a:pt x="661311" y="286267"/>
                      <a:pt x="673594" y="282441"/>
                    </a:cubicBezTo>
                    <a:cubicBezTo>
                      <a:pt x="685842" y="278616"/>
                      <a:pt x="633743" y="251803"/>
                      <a:pt x="608491" y="236467"/>
                    </a:cubicBezTo>
                    <a:cubicBezTo>
                      <a:pt x="583205" y="221148"/>
                      <a:pt x="587030" y="209671"/>
                      <a:pt x="579379" y="200476"/>
                    </a:cubicBezTo>
                    <a:cubicBezTo>
                      <a:pt x="571711" y="191281"/>
                      <a:pt x="574027" y="172119"/>
                      <a:pt x="595454" y="172891"/>
                    </a:cubicBezTo>
                    <a:cubicBezTo>
                      <a:pt x="616914" y="173663"/>
                      <a:pt x="619985" y="165995"/>
                      <a:pt x="662117" y="151431"/>
                    </a:cubicBezTo>
                    <a:cubicBezTo>
                      <a:pt x="704232" y="136867"/>
                      <a:pt x="693913" y="131145"/>
                      <a:pt x="738310" y="154115"/>
                    </a:cubicBezTo>
                    <a:cubicBezTo>
                      <a:pt x="782741" y="177086"/>
                      <a:pt x="758210" y="131145"/>
                      <a:pt x="778915" y="120423"/>
                    </a:cubicBezTo>
                    <a:cubicBezTo>
                      <a:pt x="799587" y="109685"/>
                      <a:pt x="837877" y="130373"/>
                      <a:pt x="884589" y="148763"/>
                    </a:cubicBezTo>
                    <a:cubicBezTo>
                      <a:pt x="923600" y="164099"/>
                      <a:pt x="931655" y="173043"/>
                      <a:pt x="943954" y="184033"/>
                    </a:cubicBezTo>
                    <a:lnTo>
                      <a:pt x="955884" y="171801"/>
                    </a:lnTo>
                    <a:cubicBezTo>
                      <a:pt x="965934" y="161532"/>
                      <a:pt x="975431" y="151917"/>
                      <a:pt x="979777" y="147572"/>
                    </a:cubicBezTo>
                    <a:cubicBezTo>
                      <a:pt x="981001" y="146330"/>
                      <a:pt x="982679" y="144736"/>
                      <a:pt x="984274" y="143226"/>
                    </a:cubicBezTo>
                    <a:lnTo>
                      <a:pt x="984274" y="143243"/>
                    </a:lnTo>
                    <a:cubicBezTo>
                      <a:pt x="989626" y="138108"/>
                      <a:pt x="992580" y="135273"/>
                      <a:pt x="992865" y="128763"/>
                    </a:cubicBezTo>
                    <a:cubicBezTo>
                      <a:pt x="992932" y="126900"/>
                      <a:pt x="991656" y="124131"/>
                      <a:pt x="990348" y="121246"/>
                    </a:cubicBezTo>
                    <a:cubicBezTo>
                      <a:pt x="985716" y="111228"/>
                      <a:pt x="980615" y="100137"/>
                      <a:pt x="995281" y="83761"/>
                    </a:cubicBezTo>
                    <a:cubicBezTo>
                      <a:pt x="1002596" y="75590"/>
                      <a:pt x="1010247" y="70606"/>
                      <a:pt x="1017143" y="66160"/>
                    </a:cubicBezTo>
                    <a:cubicBezTo>
                      <a:pt x="1025449" y="60757"/>
                      <a:pt x="1032379" y="56260"/>
                      <a:pt x="1033621" y="47552"/>
                    </a:cubicBezTo>
                    <a:cubicBezTo>
                      <a:pt x="1035533" y="34078"/>
                      <a:pt x="1018989" y="10185"/>
                      <a:pt x="1012396" y="1258"/>
                    </a:cubicBezTo>
                    <a:cubicBezTo>
                      <a:pt x="1009727" y="1846"/>
                      <a:pt x="1006741" y="2165"/>
                      <a:pt x="1003385" y="2165"/>
                    </a:cubicBezTo>
                    <a:cubicBezTo>
                      <a:pt x="997881" y="2165"/>
                      <a:pt x="993334" y="2232"/>
                      <a:pt x="989509" y="2299"/>
                    </a:cubicBezTo>
                    <a:cubicBezTo>
                      <a:pt x="985045" y="2400"/>
                      <a:pt x="980364" y="2550"/>
                      <a:pt x="975901" y="2702"/>
                    </a:cubicBezTo>
                    <a:lnTo>
                      <a:pt x="975868" y="2702"/>
                    </a:lnTo>
                    <a:cubicBezTo>
                      <a:pt x="968132" y="2954"/>
                      <a:pt x="962461" y="2718"/>
                      <a:pt x="958266" y="2534"/>
                    </a:cubicBezTo>
                    <a:cubicBezTo>
                      <a:pt x="954843" y="2400"/>
                      <a:pt x="952997" y="2182"/>
                      <a:pt x="952880" y="2249"/>
                    </a:cubicBezTo>
                    <a:cubicBezTo>
                      <a:pt x="950934" y="3239"/>
                      <a:pt x="954928" y="3054"/>
                      <a:pt x="955078" y="7534"/>
                    </a:cubicBezTo>
                    <a:lnTo>
                      <a:pt x="955162" y="9061"/>
                    </a:lnTo>
                    <a:cubicBezTo>
                      <a:pt x="955481" y="17736"/>
                      <a:pt x="955682" y="29296"/>
                      <a:pt x="955112" y="39062"/>
                    </a:cubicBezTo>
                    <a:cubicBezTo>
                      <a:pt x="954491" y="50857"/>
                      <a:pt x="952293" y="60958"/>
                      <a:pt x="947108" y="64197"/>
                    </a:cubicBezTo>
                    <a:cubicBezTo>
                      <a:pt x="942443" y="67100"/>
                      <a:pt x="915580" y="72100"/>
                      <a:pt x="888348" y="76127"/>
                    </a:cubicBezTo>
                    <a:cubicBezTo>
                      <a:pt x="860025" y="80305"/>
                      <a:pt x="830461" y="83594"/>
                      <a:pt x="824756" y="82452"/>
                    </a:cubicBezTo>
                    <a:lnTo>
                      <a:pt x="824756" y="82419"/>
                    </a:lnTo>
                    <a:cubicBezTo>
                      <a:pt x="821366" y="81748"/>
                      <a:pt x="814823" y="79818"/>
                      <a:pt x="806718" y="77419"/>
                    </a:cubicBezTo>
                    <a:cubicBezTo>
                      <a:pt x="788815" y="72100"/>
                      <a:pt x="762807" y="64398"/>
                      <a:pt x="752505" y="64398"/>
                    </a:cubicBezTo>
                    <a:cubicBezTo>
                      <a:pt x="741465" y="64398"/>
                      <a:pt x="731968" y="55522"/>
                      <a:pt x="722471" y="46646"/>
                    </a:cubicBezTo>
                    <a:lnTo>
                      <a:pt x="722504" y="46629"/>
                    </a:lnTo>
                    <a:cubicBezTo>
                      <a:pt x="715172" y="39749"/>
                      <a:pt x="707789" y="32887"/>
                      <a:pt x="702722" y="33021"/>
                    </a:cubicBezTo>
                    <a:cubicBezTo>
                      <a:pt x="699567" y="33105"/>
                      <a:pt x="695708" y="33172"/>
                      <a:pt x="691480" y="33206"/>
                    </a:cubicBezTo>
                    <a:cubicBezTo>
                      <a:pt x="675523" y="33374"/>
                      <a:pt x="654532" y="33558"/>
                      <a:pt x="643760" y="37400"/>
                    </a:cubicBezTo>
                    <a:cubicBezTo>
                      <a:pt x="639381" y="38944"/>
                      <a:pt x="632787" y="42887"/>
                      <a:pt x="625287" y="47367"/>
                    </a:cubicBezTo>
                    <a:cubicBezTo>
                      <a:pt x="609531" y="56764"/>
                      <a:pt x="590151" y="68374"/>
                      <a:pt x="572282" y="69415"/>
                    </a:cubicBezTo>
                    <a:cubicBezTo>
                      <a:pt x="563020" y="69952"/>
                      <a:pt x="539882" y="70673"/>
                      <a:pt x="514797" y="71445"/>
                    </a:cubicBezTo>
                    <a:cubicBezTo>
                      <a:pt x="476406" y="72620"/>
                      <a:pt x="433284" y="73962"/>
                      <a:pt x="428972" y="74969"/>
                    </a:cubicBezTo>
                    <a:cubicBezTo>
                      <a:pt x="427982" y="75187"/>
                      <a:pt x="425029" y="78761"/>
                      <a:pt x="421556" y="83341"/>
                    </a:cubicBezTo>
                    <a:cubicBezTo>
                      <a:pt x="414341" y="92889"/>
                      <a:pt x="407126" y="105456"/>
                      <a:pt x="406002" y="107957"/>
                    </a:cubicBezTo>
                    <a:cubicBezTo>
                      <a:pt x="402294" y="116262"/>
                      <a:pt x="378753" y="116028"/>
                      <a:pt x="365313" y="115893"/>
                    </a:cubicBezTo>
                    <a:lnTo>
                      <a:pt x="360682" y="115860"/>
                    </a:lnTo>
                    <a:lnTo>
                      <a:pt x="360682" y="115893"/>
                    </a:lnTo>
                    <a:cubicBezTo>
                      <a:pt x="354222" y="115893"/>
                      <a:pt x="349272" y="112520"/>
                      <a:pt x="343970" y="108913"/>
                    </a:cubicBezTo>
                    <a:cubicBezTo>
                      <a:pt x="339624" y="105943"/>
                      <a:pt x="334842" y="102688"/>
                      <a:pt x="330177" y="103343"/>
                    </a:cubicBezTo>
                    <a:cubicBezTo>
                      <a:pt x="324573" y="104148"/>
                      <a:pt x="315210" y="107336"/>
                      <a:pt x="306200" y="111010"/>
                    </a:cubicBezTo>
                    <a:cubicBezTo>
                      <a:pt x="296015" y="115138"/>
                      <a:pt x="286720" y="119668"/>
                      <a:pt x="284018" y="121950"/>
                    </a:cubicBezTo>
                    <a:cubicBezTo>
                      <a:pt x="282341" y="123377"/>
                      <a:pt x="280025" y="127487"/>
                      <a:pt x="277474" y="132018"/>
                    </a:cubicBezTo>
                    <a:cubicBezTo>
                      <a:pt x="273162" y="139652"/>
                      <a:pt x="268296" y="148209"/>
                      <a:pt x="261434" y="153008"/>
                    </a:cubicBezTo>
                    <a:cubicBezTo>
                      <a:pt x="253380" y="158662"/>
                      <a:pt x="208731" y="161297"/>
                      <a:pt x="177706" y="163109"/>
                    </a:cubicBezTo>
                    <a:lnTo>
                      <a:pt x="177656" y="163109"/>
                    </a:lnTo>
                    <a:cubicBezTo>
                      <a:pt x="162740" y="163981"/>
                      <a:pt x="151363" y="164602"/>
                      <a:pt x="151330" y="164620"/>
                    </a:cubicBezTo>
                    <a:lnTo>
                      <a:pt x="151296" y="164602"/>
                    </a:lnTo>
                    <a:cubicBezTo>
                      <a:pt x="149937" y="165307"/>
                      <a:pt x="147353" y="167455"/>
                      <a:pt x="145709" y="170626"/>
                    </a:cubicBezTo>
                    <a:cubicBezTo>
                      <a:pt x="144836" y="172388"/>
                      <a:pt x="144350" y="174485"/>
                      <a:pt x="144836" y="176700"/>
                    </a:cubicBezTo>
                    <a:cubicBezTo>
                      <a:pt x="145994" y="181734"/>
                      <a:pt x="147034" y="188344"/>
                      <a:pt x="147789" y="194234"/>
                    </a:cubicBezTo>
                    <a:cubicBezTo>
                      <a:pt x="148695" y="201399"/>
                      <a:pt x="149098" y="207943"/>
                      <a:pt x="148695" y="209990"/>
                    </a:cubicBezTo>
                    <a:lnTo>
                      <a:pt x="148746" y="209990"/>
                    </a:lnTo>
                    <a:cubicBezTo>
                      <a:pt x="147991" y="213732"/>
                      <a:pt x="144669" y="216131"/>
                      <a:pt x="139853" y="219638"/>
                    </a:cubicBezTo>
                    <a:cubicBezTo>
                      <a:pt x="133695" y="224118"/>
                      <a:pt x="123812" y="231350"/>
                      <a:pt x="117587" y="240393"/>
                    </a:cubicBezTo>
                    <a:cubicBezTo>
                      <a:pt x="113392" y="246467"/>
                      <a:pt x="108611" y="258666"/>
                      <a:pt x="103980" y="270562"/>
                    </a:cubicBezTo>
                    <a:cubicBezTo>
                      <a:pt x="97603" y="286804"/>
                      <a:pt x="91412" y="302627"/>
                      <a:pt x="84231" y="307157"/>
                    </a:cubicBezTo>
                    <a:cubicBezTo>
                      <a:pt x="78257" y="310932"/>
                      <a:pt x="69280" y="312123"/>
                      <a:pt x="60656" y="313265"/>
                    </a:cubicBezTo>
                    <a:cubicBezTo>
                      <a:pt x="54112" y="314120"/>
                      <a:pt x="47803" y="314959"/>
                      <a:pt x="46142" y="316268"/>
                    </a:cubicBezTo>
                    <a:cubicBezTo>
                      <a:pt x="43625" y="318247"/>
                      <a:pt x="41595" y="320732"/>
                      <a:pt x="40555" y="323265"/>
                    </a:cubicBezTo>
                    <a:cubicBezTo>
                      <a:pt x="39800" y="325093"/>
                      <a:pt x="39514" y="326906"/>
                      <a:pt x="40035" y="328449"/>
                    </a:cubicBezTo>
                    <a:lnTo>
                      <a:pt x="40035" y="328416"/>
                    </a:lnTo>
                    <a:cubicBezTo>
                      <a:pt x="40471" y="329775"/>
                      <a:pt x="42182" y="332275"/>
                      <a:pt x="43944" y="334809"/>
                    </a:cubicBezTo>
                    <a:cubicBezTo>
                      <a:pt x="45890" y="337628"/>
                      <a:pt x="47937" y="340530"/>
                      <a:pt x="49246" y="343400"/>
                    </a:cubicBezTo>
                    <a:cubicBezTo>
                      <a:pt x="52720" y="350732"/>
                      <a:pt x="52720" y="357192"/>
                      <a:pt x="44179" y="361235"/>
                    </a:cubicBezTo>
                    <a:cubicBezTo>
                      <a:pt x="39951" y="363216"/>
                      <a:pt x="34497" y="366303"/>
                      <a:pt x="30622" y="369306"/>
                    </a:cubicBezTo>
                    <a:lnTo>
                      <a:pt x="30622" y="369273"/>
                    </a:lnTo>
                    <a:cubicBezTo>
                      <a:pt x="29061" y="370430"/>
                      <a:pt x="27987" y="369256"/>
                      <a:pt x="27987" y="370112"/>
                    </a:cubicBezTo>
                    <a:cubicBezTo>
                      <a:pt x="27987" y="370380"/>
                      <a:pt x="28306" y="371421"/>
                      <a:pt x="28658" y="372478"/>
                    </a:cubicBezTo>
                    <a:cubicBezTo>
                      <a:pt x="30538" y="378468"/>
                      <a:pt x="32568" y="384760"/>
                      <a:pt x="24715" y="390264"/>
                    </a:cubicBezTo>
                    <a:cubicBezTo>
                      <a:pt x="21527" y="392478"/>
                      <a:pt x="10638" y="395582"/>
                      <a:pt x="1258" y="397981"/>
                    </a:cubicBezTo>
                    <a:cubicBezTo>
                      <a:pt x="1929" y="401958"/>
                      <a:pt x="2450" y="406271"/>
                      <a:pt x="3020" y="410751"/>
                    </a:cubicBezTo>
                    <a:cubicBezTo>
                      <a:pt x="5285" y="429123"/>
                      <a:pt x="54716" y="470115"/>
                      <a:pt x="66193" y="493102"/>
                    </a:cubicBezTo>
                    <a:cubicBezTo>
                      <a:pt x="77687" y="516055"/>
                      <a:pt x="98358" y="500753"/>
                      <a:pt x="102939" y="492313"/>
                    </a:cubicBezTo>
                    <a:cubicBezTo>
                      <a:pt x="107536" y="483907"/>
                      <a:pt x="122084" y="483907"/>
                      <a:pt x="138964" y="486189"/>
                    </a:cubicBezTo>
                    <a:cubicBezTo>
                      <a:pt x="155793" y="488488"/>
                      <a:pt x="158109" y="496156"/>
                      <a:pt x="158864" y="513002"/>
                    </a:cubicBezTo>
                    <a:cubicBezTo>
                      <a:pt x="159635" y="529865"/>
                      <a:pt x="146632" y="540587"/>
                      <a:pt x="135138" y="534462"/>
                    </a:cubicBezTo>
                    <a:cubicBezTo>
                      <a:pt x="123644" y="528321"/>
                      <a:pt x="108325" y="526039"/>
                      <a:pt x="100674" y="532935"/>
                    </a:cubicBezTo>
                    <a:cubicBezTo>
                      <a:pt x="93006" y="539815"/>
                      <a:pt x="125154" y="559748"/>
                      <a:pt x="138209" y="571242"/>
                    </a:cubicBezTo>
                    <a:cubicBezTo>
                      <a:pt x="151212" y="582702"/>
                      <a:pt x="153528" y="606461"/>
                      <a:pt x="164216" y="606461"/>
                    </a:cubicBezTo>
                    <a:cubicBezTo>
                      <a:pt x="174938" y="606461"/>
                      <a:pt x="198680" y="601108"/>
                      <a:pt x="210963" y="611830"/>
                    </a:cubicBezTo>
                    <a:cubicBezTo>
                      <a:pt x="223211" y="622569"/>
                      <a:pt x="255377" y="620253"/>
                      <a:pt x="277592" y="619498"/>
                    </a:cubicBezTo>
                    <a:cubicBezTo>
                      <a:pt x="299807" y="618726"/>
                      <a:pt x="340379" y="623324"/>
                      <a:pt x="356487" y="625623"/>
                    </a:cubicBezTo>
                    <a:cubicBezTo>
                      <a:pt x="372578" y="627905"/>
                      <a:pt x="417764" y="630220"/>
                      <a:pt x="438435" y="634818"/>
                    </a:cubicBezTo>
                    <a:cubicBezTo>
                      <a:pt x="459090" y="639398"/>
                      <a:pt x="485903" y="657788"/>
                      <a:pt x="487464" y="667755"/>
                    </a:cubicBezTo>
                    <a:cubicBezTo>
                      <a:pt x="488974" y="677705"/>
                      <a:pt x="475970" y="694568"/>
                      <a:pt x="485148" y="690725"/>
                    </a:cubicBezTo>
                    <a:cubicBezTo>
                      <a:pt x="494360" y="686900"/>
                      <a:pt x="522683" y="683074"/>
                      <a:pt x="542600" y="683074"/>
                    </a:cubicBezTo>
                    <a:cubicBezTo>
                      <a:pt x="562500" y="683074"/>
                      <a:pt x="582450" y="725206"/>
                      <a:pt x="603877" y="748177"/>
                    </a:cubicBezTo>
                    <a:close/>
                    <a:moveTo>
                      <a:pt x="1018268" y="517482"/>
                    </a:moveTo>
                    <a:cubicBezTo>
                      <a:pt x="1044326" y="515183"/>
                      <a:pt x="1017915" y="507901"/>
                      <a:pt x="1007177" y="488756"/>
                    </a:cubicBezTo>
                    <a:cubicBezTo>
                      <a:pt x="996456" y="469594"/>
                      <a:pt x="1017513" y="474192"/>
                      <a:pt x="1016003" y="463470"/>
                    </a:cubicBezTo>
                    <a:cubicBezTo>
                      <a:pt x="1014442" y="452748"/>
                      <a:pt x="994928" y="444711"/>
                      <a:pt x="983804" y="446624"/>
                    </a:cubicBezTo>
                    <a:cubicBezTo>
                      <a:pt x="972713" y="448537"/>
                      <a:pt x="956991" y="450449"/>
                      <a:pt x="942075" y="457329"/>
                    </a:cubicBezTo>
                    <a:cubicBezTo>
                      <a:pt x="924087" y="463856"/>
                      <a:pt x="956639" y="469594"/>
                      <a:pt x="973116" y="471893"/>
                    </a:cubicBezTo>
                    <a:cubicBezTo>
                      <a:pt x="989592" y="474192"/>
                      <a:pt x="971555" y="487598"/>
                      <a:pt x="969643" y="500619"/>
                    </a:cubicBezTo>
                    <a:cubicBezTo>
                      <a:pt x="967730" y="513639"/>
                      <a:pt x="992261" y="519764"/>
                      <a:pt x="1018268" y="517482"/>
                    </a:cubicBezTo>
                    <a:close/>
                    <a:moveTo>
                      <a:pt x="776533" y="719602"/>
                    </a:moveTo>
                    <a:cubicBezTo>
                      <a:pt x="765996" y="714434"/>
                      <a:pt x="743612" y="708276"/>
                      <a:pt x="743411" y="712689"/>
                    </a:cubicBezTo>
                    <a:cubicBezTo>
                      <a:pt x="743210" y="717102"/>
                      <a:pt x="744367" y="721716"/>
                      <a:pt x="746364" y="728108"/>
                    </a:cubicBezTo>
                    <a:cubicBezTo>
                      <a:pt x="758613" y="746499"/>
                      <a:pt x="773982" y="760291"/>
                      <a:pt x="786986" y="770241"/>
                    </a:cubicBezTo>
                    <a:cubicBezTo>
                      <a:pt x="799990" y="780208"/>
                      <a:pt x="798463" y="797054"/>
                      <a:pt x="812222" y="784033"/>
                    </a:cubicBezTo>
                    <a:cubicBezTo>
                      <a:pt x="826031" y="771013"/>
                      <a:pt x="814823" y="757137"/>
                      <a:pt x="806047" y="754452"/>
                    </a:cubicBezTo>
                    <a:cubicBezTo>
                      <a:pt x="797238" y="751767"/>
                      <a:pt x="782271" y="754066"/>
                      <a:pt x="780761" y="745459"/>
                    </a:cubicBezTo>
                    <a:cubicBezTo>
                      <a:pt x="779201" y="736834"/>
                      <a:pt x="787053" y="724770"/>
                      <a:pt x="776533" y="719602"/>
                    </a:cubicBezTo>
                    <a:close/>
                    <a:moveTo>
                      <a:pt x="841149" y="363316"/>
                    </a:moveTo>
                    <a:cubicBezTo>
                      <a:pt x="853800" y="373266"/>
                      <a:pt x="858381" y="329624"/>
                      <a:pt x="856468" y="311989"/>
                    </a:cubicBezTo>
                    <a:cubicBezTo>
                      <a:pt x="854555" y="294371"/>
                      <a:pt x="838884" y="317342"/>
                      <a:pt x="823917" y="321939"/>
                    </a:cubicBezTo>
                    <a:cubicBezTo>
                      <a:pt x="809000" y="326553"/>
                      <a:pt x="809403" y="318130"/>
                      <a:pt x="792171" y="317728"/>
                    </a:cubicBezTo>
                    <a:cubicBezTo>
                      <a:pt x="776449" y="317728"/>
                      <a:pt x="782942" y="334960"/>
                      <a:pt x="786013" y="349910"/>
                    </a:cubicBezTo>
                    <a:cubicBezTo>
                      <a:pt x="789083" y="364843"/>
                      <a:pt x="803245" y="349524"/>
                      <a:pt x="818179" y="343400"/>
                    </a:cubicBezTo>
                    <a:cubicBezTo>
                      <a:pt x="833128" y="337258"/>
                      <a:pt x="828547" y="353366"/>
                      <a:pt x="841149" y="363316"/>
                    </a:cubicBezTo>
                    <a:close/>
                    <a:moveTo>
                      <a:pt x="443268" y="1010583"/>
                    </a:moveTo>
                    <a:cubicBezTo>
                      <a:pt x="438285" y="1023235"/>
                      <a:pt x="427948" y="1041239"/>
                      <a:pt x="429862" y="1047346"/>
                    </a:cubicBezTo>
                    <a:cubicBezTo>
                      <a:pt x="431774" y="1053504"/>
                      <a:pt x="456272" y="1081441"/>
                      <a:pt x="459745" y="1067280"/>
                    </a:cubicBezTo>
                    <a:cubicBezTo>
                      <a:pt x="463168" y="1053118"/>
                      <a:pt x="454761" y="988771"/>
                      <a:pt x="443268" y="1010583"/>
                    </a:cubicBezTo>
                    <a:close/>
                    <a:moveTo>
                      <a:pt x="92738" y="646831"/>
                    </a:moveTo>
                    <a:cubicBezTo>
                      <a:pt x="88895" y="624616"/>
                      <a:pt x="87385" y="609280"/>
                      <a:pt x="67485" y="617720"/>
                    </a:cubicBezTo>
                    <a:cubicBezTo>
                      <a:pt x="51411" y="636864"/>
                      <a:pt x="29950" y="639163"/>
                      <a:pt x="33776" y="651412"/>
                    </a:cubicBezTo>
                    <a:cubicBezTo>
                      <a:pt x="37602" y="663677"/>
                      <a:pt x="48340" y="670574"/>
                      <a:pt x="62888" y="669047"/>
                    </a:cubicBezTo>
                    <a:cubicBezTo>
                      <a:pt x="77418" y="667503"/>
                      <a:pt x="82032" y="685121"/>
                      <a:pt x="96563" y="678996"/>
                    </a:cubicBezTo>
                    <a:cubicBezTo>
                      <a:pt x="111127" y="672872"/>
                      <a:pt x="96596" y="669030"/>
                      <a:pt x="92738" y="646831"/>
                    </a:cubicBezTo>
                    <a:close/>
                    <a:moveTo>
                      <a:pt x="491491" y="764704"/>
                    </a:moveTo>
                    <a:cubicBezTo>
                      <a:pt x="475416" y="736381"/>
                      <a:pt x="486910" y="726397"/>
                      <a:pt x="460852" y="714149"/>
                    </a:cubicBezTo>
                    <a:cubicBezTo>
                      <a:pt x="434811" y="701900"/>
                      <a:pt x="385414" y="671647"/>
                      <a:pt x="363953" y="662452"/>
                    </a:cubicBezTo>
                    <a:cubicBezTo>
                      <a:pt x="342543" y="653258"/>
                      <a:pt x="306519" y="640220"/>
                      <a:pt x="271283" y="641747"/>
                    </a:cubicBezTo>
                    <a:cubicBezTo>
                      <a:pt x="232993" y="645590"/>
                      <a:pt x="217674" y="650959"/>
                      <a:pt x="203915" y="657084"/>
                    </a:cubicBezTo>
                    <a:cubicBezTo>
                      <a:pt x="190106" y="663208"/>
                      <a:pt x="147219" y="702269"/>
                      <a:pt x="157152" y="723729"/>
                    </a:cubicBezTo>
                    <a:cubicBezTo>
                      <a:pt x="167136" y="745173"/>
                      <a:pt x="162538" y="741347"/>
                      <a:pt x="193932" y="760492"/>
                    </a:cubicBezTo>
                    <a:cubicBezTo>
                      <a:pt x="225342" y="779638"/>
                      <a:pt x="246802" y="786550"/>
                      <a:pt x="242960" y="804151"/>
                    </a:cubicBezTo>
                    <a:cubicBezTo>
                      <a:pt x="239135" y="821769"/>
                      <a:pt x="220744" y="823313"/>
                      <a:pt x="226097" y="844756"/>
                    </a:cubicBezTo>
                    <a:cubicBezTo>
                      <a:pt x="231483" y="866217"/>
                      <a:pt x="219234" y="890714"/>
                      <a:pt x="248313" y="896838"/>
                    </a:cubicBezTo>
                    <a:cubicBezTo>
                      <a:pt x="277424" y="902980"/>
                      <a:pt x="285847" y="887643"/>
                      <a:pt x="301167" y="878466"/>
                    </a:cubicBezTo>
                    <a:cubicBezTo>
                      <a:pt x="316486" y="869271"/>
                      <a:pt x="337946" y="902963"/>
                      <a:pt x="347124" y="917527"/>
                    </a:cubicBezTo>
                    <a:cubicBezTo>
                      <a:pt x="356302" y="932091"/>
                      <a:pt x="357862" y="968854"/>
                      <a:pt x="369339" y="971924"/>
                    </a:cubicBezTo>
                    <a:cubicBezTo>
                      <a:pt x="380833" y="974979"/>
                      <a:pt x="382746" y="929390"/>
                      <a:pt x="400347" y="920228"/>
                    </a:cubicBezTo>
                    <a:cubicBezTo>
                      <a:pt x="417982" y="911033"/>
                      <a:pt x="444778" y="939373"/>
                      <a:pt x="457027" y="953921"/>
                    </a:cubicBezTo>
                    <a:cubicBezTo>
                      <a:pt x="469275" y="968485"/>
                      <a:pt x="480769" y="994509"/>
                      <a:pt x="489981" y="980717"/>
                    </a:cubicBezTo>
                    <a:cubicBezTo>
                      <a:pt x="499159" y="966942"/>
                      <a:pt x="484594" y="934759"/>
                      <a:pt x="473101" y="909490"/>
                    </a:cubicBezTo>
                    <a:cubicBezTo>
                      <a:pt x="461658" y="884220"/>
                      <a:pt x="448604" y="845126"/>
                      <a:pt x="428704" y="826770"/>
                    </a:cubicBezTo>
                    <a:cubicBezTo>
                      <a:pt x="408804" y="808363"/>
                      <a:pt x="402646" y="779268"/>
                      <a:pt x="413384" y="781550"/>
                    </a:cubicBezTo>
                    <a:cubicBezTo>
                      <a:pt x="424123" y="783849"/>
                      <a:pt x="458587" y="812205"/>
                      <a:pt x="473135" y="817575"/>
                    </a:cubicBezTo>
                    <a:cubicBezTo>
                      <a:pt x="487665" y="822927"/>
                      <a:pt x="502229" y="821400"/>
                      <a:pt x="516021" y="812960"/>
                    </a:cubicBezTo>
                    <a:cubicBezTo>
                      <a:pt x="529797" y="804537"/>
                      <a:pt x="539009" y="783849"/>
                      <a:pt x="531341" y="772355"/>
                    </a:cubicBezTo>
                    <a:cubicBezTo>
                      <a:pt x="523690" y="760878"/>
                      <a:pt x="507615" y="793044"/>
                      <a:pt x="491491" y="764704"/>
                    </a:cubicBezTo>
                    <a:close/>
                    <a:moveTo>
                      <a:pt x="93526" y="727253"/>
                    </a:moveTo>
                    <a:cubicBezTo>
                      <a:pt x="96563" y="745643"/>
                      <a:pt x="82049" y="757891"/>
                      <a:pt x="102704" y="760190"/>
                    </a:cubicBezTo>
                    <a:cubicBezTo>
                      <a:pt x="123376" y="762505"/>
                      <a:pt x="131077" y="769385"/>
                      <a:pt x="129517" y="750241"/>
                    </a:cubicBezTo>
                    <a:cubicBezTo>
                      <a:pt x="127990" y="731096"/>
                      <a:pt x="100439" y="709635"/>
                      <a:pt x="93526" y="727253"/>
                    </a:cubicBezTo>
                    <a:close/>
                    <a:moveTo>
                      <a:pt x="855427" y="895228"/>
                    </a:moveTo>
                    <a:cubicBezTo>
                      <a:pt x="858498" y="894070"/>
                      <a:pt x="878012" y="869925"/>
                      <a:pt x="878767" y="855377"/>
                    </a:cubicBezTo>
                    <a:cubicBezTo>
                      <a:pt x="879573" y="840830"/>
                      <a:pt x="868431" y="844270"/>
                      <a:pt x="855025" y="851938"/>
                    </a:cubicBezTo>
                    <a:cubicBezTo>
                      <a:pt x="848128" y="856905"/>
                      <a:pt x="841618" y="861519"/>
                      <a:pt x="839353" y="869925"/>
                    </a:cubicBezTo>
                    <a:cubicBezTo>
                      <a:pt x="837038" y="878365"/>
                      <a:pt x="852357" y="896369"/>
                      <a:pt x="855427" y="895228"/>
                    </a:cubicBezTo>
                    <a:close/>
                    <a:moveTo>
                      <a:pt x="910278" y="589497"/>
                    </a:moveTo>
                    <a:cubicBezTo>
                      <a:pt x="906453" y="607099"/>
                      <a:pt x="899590" y="625471"/>
                      <a:pt x="906453" y="636965"/>
                    </a:cubicBezTo>
                    <a:cubicBezTo>
                      <a:pt x="913349" y="648475"/>
                      <a:pt x="918735" y="675288"/>
                      <a:pt x="929423" y="659197"/>
                    </a:cubicBezTo>
                    <a:cubicBezTo>
                      <a:pt x="940162" y="643123"/>
                      <a:pt x="947813" y="630086"/>
                      <a:pt x="950128" y="613223"/>
                    </a:cubicBezTo>
                    <a:cubicBezTo>
                      <a:pt x="952411" y="596377"/>
                      <a:pt x="951655" y="568037"/>
                      <a:pt x="910278" y="589497"/>
                    </a:cubicBezTo>
                    <a:close/>
                    <a:moveTo>
                      <a:pt x="1077666" y="723528"/>
                    </a:moveTo>
                    <a:cubicBezTo>
                      <a:pt x="1069209" y="712035"/>
                      <a:pt x="1010247" y="698259"/>
                      <a:pt x="1007932" y="718159"/>
                    </a:cubicBezTo>
                    <a:cubicBezTo>
                      <a:pt x="1026322" y="743445"/>
                      <a:pt x="1026322" y="754167"/>
                      <a:pt x="1046239" y="745726"/>
                    </a:cubicBezTo>
                    <a:cubicBezTo>
                      <a:pt x="1066172" y="737303"/>
                      <a:pt x="1086089" y="734988"/>
                      <a:pt x="1077666" y="723528"/>
                    </a:cubicBezTo>
                    <a:close/>
                    <a:moveTo>
                      <a:pt x="1123623" y="944894"/>
                    </a:moveTo>
                    <a:cubicBezTo>
                      <a:pt x="1123623" y="932645"/>
                      <a:pt x="1105233" y="924994"/>
                      <a:pt x="1090670" y="935699"/>
                    </a:cubicBezTo>
                    <a:cubicBezTo>
                      <a:pt x="1079948" y="954089"/>
                      <a:pt x="1064629" y="980901"/>
                      <a:pt x="1076877" y="977831"/>
                    </a:cubicBezTo>
                    <a:cubicBezTo>
                      <a:pt x="1089109" y="974777"/>
                      <a:pt x="1123623" y="957159"/>
                      <a:pt x="1123623" y="944894"/>
                    </a:cubicBezTo>
                    <a:close/>
                    <a:moveTo>
                      <a:pt x="1131241" y="1131443"/>
                    </a:moveTo>
                    <a:cubicBezTo>
                      <a:pt x="1133557" y="1108456"/>
                      <a:pt x="1138909" y="1102331"/>
                      <a:pt x="1114412" y="1120704"/>
                    </a:cubicBezTo>
                    <a:cubicBezTo>
                      <a:pt x="1103673" y="1139094"/>
                      <a:pt x="1086089" y="1148289"/>
                      <a:pt x="1111341" y="1162837"/>
                    </a:cubicBezTo>
                    <a:cubicBezTo>
                      <a:pt x="1136627" y="1177400"/>
                      <a:pt x="1145805" y="1175857"/>
                      <a:pt x="1145805" y="1160538"/>
                    </a:cubicBezTo>
                    <a:cubicBezTo>
                      <a:pt x="1145805" y="1145219"/>
                      <a:pt x="1128976" y="1154413"/>
                      <a:pt x="1131241" y="1131443"/>
                    </a:cubicBezTo>
                    <a:close/>
                    <a:moveTo>
                      <a:pt x="1253795" y="1004291"/>
                    </a:moveTo>
                    <a:cubicBezTo>
                      <a:pt x="1226227" y="1018822"/>
                      <a:pt x="1217821" y="1011171"/>
                      <a:pt x="1211663" y="1030316"/>
                    </a:cubicBezTo>
                    <a:cubicBezTo>
                      <a:pt x="1205572" y="1049460"/>
                      <a:pt x="1188693" y="1065568"/>
                      <a:pt x="1205572" y="1074763"/>
                    </a:cubicBezTo>
                    <a:cubicBezTo>
                      <a:pt x="1222401" y="1083942"/>
                      <a:pt x="1249214" y="1070904"/>
                      <a:pt x="1262251" y="1057901"/>
                    </a:cubicBezTo>
                    <a:cubicBezTo>
                      <a:pt x="1275255" y="1044880"/>
                      <a:pt x="1289064" y="1041054"/>
                      <a:pt x="1290574" y="1018822"/>
                    </a:cubicBezTo>
                    <a:cubicBezTo>
                      <a:pt x="1292085" y="996624"/>
                      <a:pt x="1275255" y="998922"/>
                      <a:pt x="1253795" y="1004291"/>
                    </a:cubicBezTo>
                    <a:close/>
                    <a:moveTo>
                      <a:pt x="729534" y="214889"/>
                    </a:moveTo>
                    <a:cubicBezTo>
                      <a:pt x="738343" y="209520"/>
                      <a:pt x="746012" y="213379"/>
                      <a:pt x="739502" y="199201"/>
                    </a:cubicBezTo>
                    <a:cubicBezTo>
                      <a:pt x="732957" y="185006"/>
                      <a:pt x="719954" y="175459"/>
                      <a:pt x="716531" y="176213"/>
                    </a:cubicBezTo>
                    <a:cubicBezTo>
                      <a:pt x="713058" y="176969"/>
                      <a:pt x="698896" y="191533"/>
                      <a:pt x="703477" y="201114"/>
                    </a:cubicBezTo>
                    <a:cubicBezTo>
                      <a:pt x="713813" y="214520"/>
                      <a:pt x="720709" y="220258"/>
                      <a:pt x="729534" y="214889"/>
                    </a:cubicBezTo>
                    <a:close/>
                    <a:moveTo>
                      <a:pt x="997613" y="1186226"/>
                    </a:moveTo>
                    <a:cubicBezTo>
                      <a:pt x="993771" y="1183927"/>
                      <a:pt x="939407" y="1204616"/>
                      <a:pt x="913349" y="1216093"/>
                    </a:cubicBezTo>
                    <a:cubicBezTo>
                      <a:pt x="887308" y="1227587"/>
                      <a:pt x="908013" y="1186226"/>
                      <a:pt x="890378" y="1189280"/>
                    </a:cubicBezTo>
                    <a:cubicBezTo>
                      <a:pt x="872744" y="1192368"/>
                      <a:pt x="865093" y="1188508"/>
                      <a:pt x="814537" y="1176260"/>
                    </a:cubicBezTo>
                    <a:cubicBezTo>
                      <a:pt x="799218" y="1170890"/>
                      <a:pt x="783899" y="1168608"/>
                      <a:pt x="777808" y="1169363"/>
                    </a:cubicBezTo>
                    <a:cubicBezTo>
                      <a:pt x="771667" y="1170136"/>
                      <a:pt x="741783" y="1177803"/>
                      <a:pt x="709618" y="1180857"/>
                    </a:cubicBezTo>
                    <a:cubicBezTo>
                      <a:pt x="677470" y="1183927"/>
                      <a:pt x="682067" y="1175504"/>
                      <a:pt x="663677" y="1165538"/>
                    </a:cubicBezTo>
                    <a:cubicBezTo>
                      <a:pt x="645287" y="1155571"/>
                      <a:pt x="642972" y="1158642"/>
                      <a:pt x="642972" y="1137953"/>
                    </a:cubicBezTo>
                    <a:cubicBezTo>
                      <a:pt x="642972" y="1117264"/>
                      <a:pt x="624616" y="1140252"/>
                      <a:pt x="602400" y="1144866"/>
                    </a:cubicBezTo>
                    <a:cubicBezTo>
                      <a:pt x="580168" y="1149447"/>
                      <a:pt x="590151" y="1108859"/>
                      <a:pt x="571006" y="1125705"/>
                    </a:cubicBezTo>
                    <a:cubicBezTo>
                      <a:pt x="551845" y="1142550"/>
                      <a:pt x="546459" y="1165521"/>
                      <a:pt x="546459" y="1190052"/>
                    </a:cubicBezTo>
                    <a:cubicBezTo>
                      <a:pt x="546459" y="1214566"/>
                      <a:pt x="618474" y="1193878"/>
                      <a:pt x="645287" y="1207687"/>
                    </a:cubicBezTo>
                    <a:cubicBezTo>
                      <a:pt x="672083" y="1221462"/>
                      <a:pt x="697386" y="1219147"/>
                      <a:pt x="735676" y="1221462"/>
                    </a:cubicBezTo>
                    <a:cubicBezTo>
                      <a:pt x="773966" y="1223761"/>
                      <a:pt x="741028" y="1245960"/>
                      <a:pt x="747925" y="1257470"/>
                    </a:cubicBezTo>
                    <a:cubicBezTo>
                      <a:pt x="754821" y="1268964"/>
                      <a:pt x="842105" y="1253628"/>
                      <a:pt x="894959" y="1245204"/>
                    </a:cubicBezTo>
                    <a:cubicBezTo>
                      <a:pt x="947830" y="1236781"/>
                      <a:pt x="936336" y="1244449"/>
                      <a:pt x="982293" y="1244449"/>
                    </a:cubicBezTo>
                    <a:cubicBezTo>
                      <a:pt x="1028251" y="1244449"/>
                      <a:pt x="1001439" y="1188508"/>
                      <a:pt x="997613" y="1186226"/>
                    </a:cubicBezTo>
                    <a:close/>
                    <a:moveTo>
                      <a:pt x="648509" y="576258"/>
                    </a:moveTo>
                    <a:cubicBezTo>
                      <a:pt x="633995" y="561695"/>
                      <a:pt x="623256" y="564782"/>
                      <a:pt x="593373" y="554043"/>
                    </a:cubicBezTo>
                    <a:cubicBezTo>
                      <a:pt x="563506" y="543321"/>
                      <a:pt x="551257" y="539496"/>
                      <a:pt x="544345" y="526475"/>
                    </a:cubicBezTo>
                    <a:cubicBezTo>
                      <a:pt x="537448" y="513455"/>
                      <a:pt x="532868" y="498891"/>
                      <a:pt x="509881" y="502733"/>
                    </a:cubicBezTo>
                    <a:cubicBezTo>
                      <a:pt x="491491" y="510384"/>
                      <a:pt x="460097" y="514981"/>
                      <a:pt x="467765" y="523404"/>
                    </a:cubicBezTo>
                    <a:cubicBezTo>
                      <a:pt x="475416" y="531845"/>
                      <a:pt x="497649" y="534916"/>
                      <a:pt x="509881" y="546376"/>
                    </a:cubicBezTo>
                    <a:cubicBezTo>
                      <a:pt x="522129" y="557869"/>
                      <a:pt x="537448" y="584699"/>
                      <a:pt x="542079" y="588508"/>
                    </a:cubicBezTo>
                    <a:cubicBezTo>
                      <a:pt x="546660" y="592333"/>
                      <a:pt x="554328" y="600773"/>
                      <a:pt x="581896" y="603071"/>
                    </a:cubicBezTo>
                    <a:cubicBezTo>
                      <a:pt x="609464" y="605370"/>
                      <a:pt x="621713" y="593876"/>
                      <a:pt x="630925" y="606897"/>
                    </a:cubicBezTo>
                    <a:cubicBezTo>
                      <a:pt x="640103" y="619935"/>
                      <a:pt x="646244" y="647503"/>
                      <a:pt x="655422" y="639834"/>
                    </a:cubicBezTo>
                    <a:cubicBezTo>
                      <a:pt x="664633" y="632183"/>
                      <a:pt x="663073" y="590823"/>
                      <a:pt x="648509" y="576258"/>
                    </a:cubicBezTo>
                    <a:close/>
                    <a:moveTo>
                      <a:pt x="716682" y="677386"/>
                    </a:moveTo>
                    <a:cubicBezTo>
                      <a:pt x="713611" y="665121"/>
                      <a:pt x="679147" y="654399"/>
                      <a:pt x="663073" y="674316"/>
                    </a:cubicBezTo>
                    <a:cubicBezTo>
                      <a:pt x="670724" y="691161"/>
                      <a:pt x="685288" y="718746"/>
                      <a:pt x="699853" y="707253"/>
                    </a:cubicBezTo>
                    <a:cubicBezTo>
                      <a:pt x="714417" y="695775"/>
                      <a:pt x="719753" y="689635"/>
                      <a:pt x="716682" y="677386"/>
                    </a:cubicBezTo>
                    <a:close/>
                    <a:moveTo>
                      <a:pt x="658408" y="942125"/>
                    </a:moveTo>
                    <a:cubicBezTo>
                      <a:pt x="669885" y="945951"/>
                      <a:pt x="684936" y="955246"/>
                      <a:pt x="697386" y="952377"/>
                    </a:cubicBezTo>
                    <a:cubicBezTo>
                      <a:pt x="709819" y="949508"/>
                      <a:pt x="710189" y="920950"/>
                      <a:pt x="697453" y="922208"/>
                    </a:cubicBezTo>
                    <a:cubicBezTo>
                      <a:pt x="677553" y="930632"/>
                      <a:pt x="646915" y="938299"/>
                      <a:pt x="658408" y="942125"/>
                    </a:cubicBezTo>
                    <a:close/>
                  </a:path>
                </a:pathLst>
              </a:custGeom>
              <a:solidFill>
                <a:srgbClr val="F2F2F0"/>
              </a:solidFill>
              <a:ln w="9525" cap="flat">
                <a:noFill/>
                <a:prstDash val="solid"/>
                <a:miter/>
              </a:ln>
            </p:spPr>
            <p:txBody>
              <a:bodyPr rtlCol="0" anchor="ctr"/>
              <a:lstStyle/>
              <a:p>
                <a:endParaRPr lang="de-DE" dirty="0"/>
              </a:p>
            </p:txBody>
          </p:sp>
          <p:sp>
            <p:nvSpPr>
              <p:cNvPr id="81" name="Freihandform: Form 19">
                <a:extLst>
                  <a:ext uri="{FF2B5EF4-FFF2-40B4-BE49-F238E27FC236}">
                    <a16:creationId xmlns:a16="http://schemas.microsoft.com/office/drawing/2014/main" id="{D6F44440-E43F-8645-A569-A055A7C75E57}"/>
                  </a:ext>
                </a:extLst>
              </p:cNvPr>
              <p:cNvSpPr/>
              <p:nvPr/>
            </p:nvSpPr>
            <p:spPr>
              <a:xfrm>
                <a:off x="8485380" y="5378269"/>
                <a:ext cx="263431" cy="597333"/>
              </a:xfrm>
              <a:custGeom>
                <a:avLst/>
                <a:gdLst>
                  <a:gd name="connsiteX0" fmla="*/ 262718 w 263430"/>
                  <a:gd name="connsiteY0" fmla="*/ 359955 h 597332"/>
                  <a:gd name="connsiteX1" fmla="*/ 259999 w 263430"/>
                  <a:gd name="connsiteY1" fmla="*/ 343830 h 597332"/>
                  <a:gd name="connsiteX2" fmla="*/ 262231 w 263430"/>
                  <a:gd name="connsiteY2" fmla="*/ 327504 h 597332"/>
                  <a:gd name="connsiteX3" fmla="*/ 262751 w 263430"/>
                  <a:gd name="connsiteY3" fmla="*/ 326464 h 597332"/>
                  <a:gd name="connsiteX4" fmla="*/ 261879 w 263430"/>
                  <a:gd name="connsiteY4" fmla="*/ 325391 h 597332"/>
                  <a:gd name="connsiteX5" fmla="*/ 230133 w 263430"/>
                  <a:gd name="connsiteY5" fmla="*/ 292923 h 597332"/>
                  <a:gd name="connsiteX6" fmla="*/ 203790 w 263430"/>
                  <a:gd name="connsiteY6" fmla="*/ 276060 h 597332"/>
                  <a:gd name="connsiteX7" fmla="*/ 189310 w 263430"/>
                  <a:gd name="connsiteY7" fmla="*/ 257016 h 597332"/>
                  <a:gd name="connsiteX8" fmla="*/ 194343 w 263430"/>
                  <a:gd name="connsiteY8" fmla="*/ 236999 h 597332"/>
                  <a:gd name="connsiteX9" fmla="*/ 199041 w 263430"/>
                  <a:gd name="connsiteY9" fmla="*/ 223072 h 597332"/>
                  <a:gd name="connsiteX10" fmla="*/ 194813 w 263430"/>
                  <a:gd name="connsiteY10" fmla="*/ 218257 h 597332"/>
                  <a:gd name="connsiteX11" fmla="*/ 194813 w 263430"/>
                  <a:gd name="connsiteY11" fmla="*/ 218239 h 597332"/>
                  <a:gd name="connsiteX12" fmla="*/ 186994 w 263430"/>
                  <a:gd name="connsiteY12" fmla="*/ 186058 h 597332"/>
                  <a:gd name="connsiteX13" fmla="*/ 192145 w 263430"/>
                  <a:gd name="connsiteY13" fmla="*/ 123841 h 597332"/>
                  <a:gd name="connsiteX14" fmla="*/ 192145 w 263430"/>
                  <a:gd name="connsiteY14" fmla="*/ 123824 h 597332"/>
                  <a:gd name="connsiteX15" fmla="*/ 192061 w 263430"/>
                  <a:gd name="connsiteY15" fmla="*/ 117415 h 597332"/>
                  <a:gd name="connsiteX16" fmla="*/ 192061 w 263430"/>
                  <a:gd name="connsiteY16" fmla="*/ 117398 h 597332"/>
                  <a:gd name="connsiteX17" fmla="*/ 192749 w 263430"/>
                  <a:gd name="connsiteY17" fmla="*/ 105501 h 597332"/>
                  <a:gd name="connsiteX18" fmla="*/ 188152 w 263430"/>
                  <a:gd name="connsiteY18" fmla="*/ 71625 h 597332"/>
                  <a:gd name="connsiteX19" fmla="*/ 179947 w 263430"/>
                  <a:gd name="connsiteY19" fmla="*/ 60601 h 597332"/>
                  <a:gd name="connsiteX20" fmla="*/ 144442 w 263430"/>
                  <a:gd name="connsiteY20" fmla="*/ 30734 h 597332"/>
                  <a:gd name="connsiteX21" fmla="*/ 125482 w 263430"/>
                  <a:gd name="connsiteY21" fmla="*/ 23066 h 597332"/>
                  <a:gd name="connsiteX22" fmla="*/ 92981 w 263430"/>
                  <a:gd name="connsiteY22" fmla="*/ 18351 h 597332"/>
                  <a:gd name="connsiteX23" fmla="*/ 67728 w 263430"/>
                  <a:gd name="connsiteY23" fmla="*/ 6975 h 597332"/>
                  <a:gd name="connsiteX24" fmla="*/ 67762 w 263430"/>
                  <a:gd name="connsiteY24" fmla="*/ 6958 h 597332"/>
                  <a:gd name="connsiteX25" fmla="*/ 56755 w 263430"/>
                  <a:gd name="connsiteY25" fmla="*/ 2009 h 597332"/>
                  <a:gd name="connsiteX26" fmla="*/ 21486 w 263430"/>
                  <a:gd name="connsiteY26" fmla="*/ 42631 h 597332"/>
                  <a:gd name="connsiteX27" fmla="*/ 21486 w 263430"/>
                  <a:gd name="connsiteY27" fmla="*/ 42664 h 597332"/>
                  <a:gd name="connsiteX28" fmla="*/ 20932 w 263430"/>
                  <a:gd name="connsiteY28" fmla="*/ 43906 h 597332"/>
                  <a:gd name="connsiteX29" fmla="*/ 18096 w 263430"/>
                  <a:gd name="connsiteY29" fmla="*/ 66591 h 597332"/>
                  <a:gd name="connsiteX30" fmla="*/ 22476 w 263430"/>
                  <a:gd name="connsiteY30" fmla="*/ 79695 h 597332"/>
                  <a:gd name="connsiteX31" fmla="*/ 15982 w 263430"/>
                  <a:gd name="connsiteY31" fmla="*/ 123707 h 597332"/>
                  <a:gd name="connsiteX32" fmla="*/ 15982 w 263430"/>
                  <a:gd name="connsiteY32" fmla="*/ 123724 h 597332"/>
                  <a:gd name="connsiteX33" fmla="*/ 36956 w 263430"/>
                  <a:gd name="connsiteY33" fmla="*/ 133707 h 597332"/>
                  <a:gd name="connsiteX34" fmla="*/ 44624 w 263430"/>
                  <a:gd name="connsiteY34" fmla="*/ 183507 h 597332"/>
                  <a:gd name="connsiteX35" fmla="*/ 23197 w 263430"/>
                  <a:gd name="connsiteY35" fmla="*/ 184262 h 597332"/>
                  <a:gd name="connsiteX36" fmla="*/ 12475 w 263430"/>
                  <a:gd name="connsiteY36" fmla="*/ 205706 h 597332"/>
                  <a:gd name="connsiteX37" fmla="*/ 29305 w 263430"/>
                  <a:gd name="connsiteY37" fmla="*/ 247083 h 597332"/>
                  <a:gd name="connsiteX38" fmla="*/ 20882 w 263430"/>
                  <a:gd name="connsiteY38" fmla="*/ 279248 h 597332"/>
                  <a:gd name="connsiteX39" fmla="*/ 23197 w 263430"/>
                  <a:gd name="connsiteY39" fmla="*/ 307588 h 597332"/>
                  <a:gd name="connsiteX40" fmla="*/ 8247 w 263430"/>
                  <a:gd name="connsiteY40" fmla="*/ 349351 h 597332"/>
                  <a:gd name="connsiteX41" fmla="*/ 26637 w 263430"/>
                  <a:gd name="connsiteY41" fmla="*/ 396836 h 597332"/>
                  <a:gd name="connsiteX42" fmla="*/ 4405 w 263430"/>
                  <a:gd name="connsiteY42" fmla="*/ 407557 h 597332"/>
                  <a:gd name="connsiteX43" fmla="*/ 38869 w 263430"/>
                  <a:gd name="connsiteY43" fmla="*/ 445881 h 597332"/>
                  <a:gd name="connsiteX44" fmla="*/ 94810 w 263430"/>
                  <a:gd name="connsiteY44" fmla="*/ 491066 h 597332"/>
                  <a:gd name="connsiteX45" fmla="*/ 81756 w 263430"/>
                  <a:gd name="connsiteY45" fmla="*/ 512510 h 597332"/>
                  <a:gd name="connsiteX46" fmla="*/ 45782 w 263430"/>
                  <a:gd name="connsiteY46" fmla="*/ 511755 h 597332"/>
                  <a:gd name="connsiteX47" fmla="*/ 59541 w 263430"/>
                  <a:gd name="connsiteY47" fmla="*/ 538551 h 597332"/>
                  <a:gd name="connsiteX48" fmla="*/ 113149 w 263430"/>
                  <a:gd name="connsiteY48" fmla="*/ 596791 h 597332"/>
                  <a:gd name="connsiteX49" fmla="*/ 98636 w 263430"/>
                  <a:gd name="connsiteY49" fmla="*/ 553115 h 597332"/>
                  <a:gd name="connsiteX50" fmla="*/ 115465 w 263430"/>
                  <a:gd name="connsiteY50" fmla="*/ 540850 h 597332"/>
                  <a:gd name="connsiteX51" fmla="*/ 126875 w 263430"/>
                  <a:gd name="connsiteY51" fmla="*/ 547293 h 597332"/>
                  <a:gd name="connsiteX52" fmla="*/ 146020 w 263430"/>
                  <a:gd name="connsiteY52" fmla="*/ 541571 h 597332"/>
                  <a:gd name="connsiteX53" fmla="*/ 144157 w 263430"/>
                  <a:gd name="connsiteY53" fmla="*/ 540900 h 597332"/>
                  <a:gd name="connsiteX54" fmla="*/ 144157 w 263430"/>
                  <a:gd name="connsiteY54" fmla="*/ 540850 h 597332"/>
                  <a:gd name="connsiteX55" fmla="*/ 142764 w 263430"/>
                  <a:gd name="connsiteY55" fmla="*/ 533937 h 597332"/>
                  <a:gd name="connsiteX56" fmla="*/ 151372 w 263430"/>
                  <a:gd name="connsiteY56" fmla="*/ 520983 h 597332"/>
                  <a:gd name="connsiteX57" fmla="*/ 151406 w 263430"/>
                  <a:gd name="connsiteY57" fmla="*/ 520950 h 597332"/>
                  <a:gd name="connsiteX58" fmla="*/ 164930 w 263430"/>
                  <a:gd name="connsiteY58" fmla="*/ 512611 h 597332"/>
                  <a:gd name="connsiteX59" fmla="*/ 161473 w 263430"/>
                  <a:gd name="connsiteY59" fmla="*/ 507275 h 597332"/>
                  <a:gd name="connsiteX60" fmla="*/ 155600 w 263430"/>
                  <a:gd name="connsiteY60" fmla="*/ 497107 h 597332"/>
                  <a:gd name="connsiteX61" fmla="*/ 155600 w 263430"/>
                  <a:gd name="connsiteY61" fmla="*/ 497073 h 597332"/>
                  <a:gd name="connsiteX62" fmla="*/ 156473 w 263430"/>
                  <a:gd name="connsiteY62" fmla="*/ 481200 h 597332"/>
                  <a:gd name="connsiteX63" fmla="*/ 166725 w 263430"/>
                  <a:gd name="connsiteY63" fmla="*/ 468062 h 597332"/>
                  <a:gd name="connsiteX64" fmla="*/ 188756 w 263430"/>
                  <a:gd name="connsiteY64" fmla="*/ 461938 h 597332"/>
                  <a:gd name="connsiteX65" fmla="*/ 206189 w 263430"/>
                  <a:gd name="connsiteY65" fmla="*/ 458046 h 597332"/>
                  <a:gd name="connsiteX66" fmla="*/ 219780 w 263430"/>
                  <a:gd name="connsiteY66" fmla="*/ 428800 h 597332"/>
                  <a:gd name="connsiteX67" fmla="*/ 235066 w 263430"/>
                  <a:gd name="connsiteY67" fmla="*/ 395527 h 597332"/>
                  <a:gd name="connsiteX68" fmla="*/ 260956 w 263430"/>
                  <a:gd name="connsiteY68" fmla="*/ 371130 h 597332"/>
                  <a:gd name="connsiteX69" fmla="*/ 263791 w 263430"/>
                  <a:gd name="connsiteY69" fmla="*/ 370878 h 597332"/>
                  <a:gd name="connsiteX70" fmla="*/ 263791 w 263430"/>
                  <a:gd name="connsiteY70" fmla="*/ 370845 h 597332"/>
                  <a:gd name="connsiteX71" fmla="*/ 262718 w 263430"/>
                  <a:gd name="connsiteY71" fmla="*/ 359955 h 59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3430" h="597332">
                    <a:moveTo>
                      <a:pt x="262718" y="359955"/>
                    </a:moveTo>
                    <a:cubicBezTo>
                      <a:pt x="262030" y="354602"/>
                      <a:pt x="261073" y="348545"/>
                      <a:pt x="259999" y="343830"/>
                    </a:cubicBezTo>
                    <a:cubicBezTo>
                      <a:pt x="258607" y="337673"/>
                      <a:pt x="259848" y="332119"/>
                      <a:pt x="262231" y="327504"/>
                    </a:cubicBezTo>
                    <a:lnTo>
                      <a:pt x="262751" y="326464"/>
                    </a:lnTo>
                    <a:lnTo>
                      <a:pt x="261879" y="325391"/>
                    </a:lnTo>
                    <a:cubicBezTo>
                      <a:pt x="253707" y="315458"/>
                      <a:pt x="238103" y="296447"/>
                      <a:pt x="230133" y="292923"/>
                    </a:cubicBezTo>
                    <a:cubicBezTo>
                      <a:pt x="222951" y="289785"/>
                      <a:pt x="212179" y="282990"/>
                      <a:pt x="203790" y="276060"/>
                    </a:cubicBezTo>
                    <a:cubicBezTo>
                      <a:pt x="196256" y="269801"/>
                      <a:pt x="190316" y="262905"/>
                      <a:pt x="189310" y="257016"/>
                    </a:cubicBezTo>
                    <a:cubicBezTo>
                      <a:pt x="188319" y="251093"/>
                      <a:pt x="191273" y="244180"/>
                      <a:pt x="194343" y="236999"/>
                    </a:cubicBezTo>
                    <a:cubicBezTo>
                      <a:pt x="197011" y="230790"/>
                      <a:pt x="199813" y="224246"/>
                      <a:pt x="199041" y="223072"/>
                    </a:cubicBezTo>
                    <a:cubicBezTo>
                      <a:pt x="198135" y="221629"/>
                      <a:pt x="196491" y="219951"/>
                      <a:pt x="194813" y="218257"/>
                    </a:cubicBezTo>
                    <a:lnTo>
                      <a:pt x="194813" y="218239"/>
                    </a:lnTo>
                    <a:cubicBezTo>
                      <a:pt x="187447" y="210672"/>
                      <a:pt x="179494" y="202568"/>
                      <a:pt x="186994" y="186058"/>
                    </a:cubicBezTo>
                    <a:cubicBezTo>
                      <a:pt x="192632" y="173708"/>
                      <a:pt x="192313" y="141022"/>
                      <a:pt x="192145" y="123841"/>
                    </a:cubicBezTo>
                    <a:lnTo>
                      <a:pt x="192145" y="123824"/>
                    </a:lnTo>
                    <a:lnTo>
                      <a:pt x="192061" y="117415"/>
                    </a:lnTo>
                    <a:lnTo>
                      <a:pt x="192061" y="117398"/>
                    </a:lnTo>
                    <a:cubicBezTo>
                      <a:pt x="192061" y="113790"/>
                      <a:pt x="192380" y="109763"/>
                      <a:pt x="192749" y="105501"/>
                    </a:cubicBezTo>
                    <a:cubicBezTo>
                      <a:pt x="193705" y="93622"/>
                      <a:pt x="194897" y="79444"/>
                      <a:pt x="188152" y="71625"/>
                    </a:cubicBezTo>
                    <a:cubicBezTo>
                      <a:pt x="185249" y="68219"/>
                      <a:pt x="182648" y="64477"/>
                      <a:pt x="179947" y="60601"/>
                    </a:cubicBezTo>
                    <a:cubicBezTo>
                      <a:pt x="172447" y="49896"/>
                      <a:pt x="164057" y="37916"/>
                      <a:pt x="144442" y="30734"/>
                    </a:cubicBezTo>
                    <a:cubicBezTo>
                      <a:pt x="136774" y="27932"/>
                      <a:pt x="130717" y="25314"/>
                      <a:pt x="125482" y="23066"/>
                    </a:cubicBezTo>
                    <a:cubicBezTo>
                      <a:pt x="112277" y="17378"/>
                      <a:pt x="105146" y="14307"/>
                      <a:pt x="92981" y="18351"/>
                    </a:cubicBezTo>
                    <a:cubicBezTo>
                      <a:pt x="77578" y="23486"/>
                      <a:pt x="72712" y="15365"/>
                      <a:pt x="67728" y="6975"/>
                    </a:cubicBezTo>
                    <a:lnTo>
                      <a:pt x="67762" y="6958"/>
                    </a:lnTo>
                    <a:cubicBezTo>
                      <a:pt x="65614" y="3368"/>
                      <a:pt x="63366" y="-375"/>
                      <a:pt x="56755" y="2009"/>
                    </a:cubicBezTo>
                    <a:cubicBezTo>
                      <a:pt x="36285" y="9374"/>
                      <a:pt x="31654" y="19728"/>
                      <a:pt x="21486" y="42631"/>
                    </a:cubicBezTo>
                    <a:lnTo>
                      <a:pt x="21486" y="42664"/>
                    </a:lnTo>
                    <a:lnTo>
                      <a:pt x="20932" y="43906"/>
                    </a:lnTo>
                    <a:cubicBezTo>
                      <a:pt x="14422" y="58587"/>
                      <a:pt x="15932" y="61893"/>
                      <a:pt x="18096" y="66591"/>
                    </a:cubicBezTo>
                    <a:cubicBezTo>
                      <a:pt x="19657" y="69913"/>
                      <a:pt x="21402" y="73706"/>
                      <a:pt x="22476" y="79695"/>
                    </a:cubicBezTo>
                    <a:cubicBezTo>
                      <a:pt x="24355" y="90367"/>
                      <a:pt x="19925" y="109646"/>
                      <a:pt x="15982" y="123707"/>
                    </a:cubicBezTo>
                    <a:lnTo>
                      <a:pt x="15982" y="123724"/>
                    </a:lnTo>
                    <a:cubicBezTo>
                      <a:pt x="23482" y="125770"/>
                      <a:pt x="30899" y="127985"/>
                      <a:pt x="36956" y="133707"/>
                    </a:cubicBezTo>
                    <a:cubicBezTo>
                      <a:pt x="50010" y="145972"/>
                      <a:pt x="48449" y="163574"/>
                      <a:pt x="44624" y="183507"/>
                    </a:cubicBezTo>
                    <a:cubicBezTo>
                      <a:pt x="40799" y="203424"/>
                      <a:pt x="33885" y="182736"/>
                      <a:pt x="23197" y="184262"/>
                    </a:cubicBezTo>
                    <a:cubicBezTo>
                      <a:pt x="12475" y="185789"/>
                      <a:pt x="17811" y="194229"/>
                      <a:pt x="12475" y="205706"/>
                    </a:cubicBezTo>
                    <a:cubicBezTo>
                      <a:pt x="7073" y="217200"/>
                      <a:pt x="17811" y="223324"/>
                      <a:pt x="29305" y="247083"/>
                    </a:cubicBezTo>
                    <a:cubicBezTo>
                      <a:pt x="40782" y="270825"/>
                      <a:pt x="25479" y="261630"/>
                      <a:pt x="20882" y="279248"/>
                    </a:cubicBezTo>
                    <a:cubicBezTo>
                      <a:pt x="16301" y="296849"/>
                      <a:pt x="22392" y="290759"/>
                      <a:pt x="23197" y="307588"/>
                    </a:cubicBezTo>
                    <a:cubicBezTo>
                      <a:pt x="23952" y="324451"/>
                      <a:pt x="11301" y="327136"/>
                      <a:pt x="8247" y="349351"/>
                    </a:cubicBezTo>
                    <a:cubicBezTo>
                      <a:pt x="5160" y="371567"/>
                      <a:pt x="31217" y="387640"/>
                      <a:pt x="26637" y="396836"/>
                    </a:cubicBezTo>
                    <a:cubicBezTo>
                      <a:pt x="22039" y="406031"/>
                      <a:pt x="16653" y="394553"/>
                      <a:pt x="4405" y="407557"/>
                    </a:cubicBezTo>
                    <a:cubicBezTo>
                      <a:pt x="-7844" y="420578"/>
                      <a:pt x="18214" y="430561"/>
                      <a:pt x="38869" y="445881"/>
                    </a:cubicBezTo>
                    <a:cubicBezTo>
                      <a:pt x="59541" y="461200"/>
                      <a:pt x="90968" y="472694"/>
                      <a:pt x="94810" y="491066"/>
                    </a:cubicBezTo>
                    <a:cubicBezTo>
                      <a:pt x="98636" y="509456"/>
                      <a:pt x="97075" y="504842"/>
                      <a:pt x="81756" y="512510"/>
                    </a:cubicBezTo>
                    <a:cubicBezTo>
                      <a:pt x="66436" y="520162"/>
                      <a:pt x="60329" y="509456"/>
                      <a:pt x="45782" y="511755"/>
                    </a:cubicBezTo>
                    <a:cubicBezTo>
                      <a:pt x="31217" y="514037"/>
                      <a:pt x="48852" y="521705"/>
                      <a:pt x="59541" y="538551"/>
                    </a:cubicBezTo>
                    <a:cubicBezTo>
                      <a:pt x="70279" y="555414"/>
                      <a:pt x="110129" y="603670"/>
                      <a:pt x="113149" y="596791"/>
                    </a:cubicBezTo>
                    <a:cubicBezTo>
                      <a:pt x="116220" y="589878"/>
                      <a:pt x="100917" y="563065"/>
                      <a:pt x="98636" y="553115"/>
                    </a:cubicBezTo>
                    <a:cubicBezTo>
                      <a:pt x="96320" y="543148"/>
                      <a:pt x="101672" y="540850"/>
                      <a:pt x="115465" y="540850"/>
                    </a:cubicBezTo>
                    <a:cubicBezTo>
                      <a:pt x="120935" y="540850"/>
                      <a:pt x="124442" y="543266"/>
                      <a:pt x="126875" y="547293"/>
                    </a:cubicBezTo>
                    <a:cubicBezTo>
                      <a:pt x="134979" y="545347"/>
                      <a:pt x="144073" y="542931"/>
                      <a:pt x="146020" y="541571"/>
                    </a:cubicBezTo>
                    <a:cubicBezTo>
                      <a:pt x="147429" y="540598"/>
                      <a:pt x="144392" y="541688"/>
                      <a:pt x="144157" y="540900"/>
                    </a:cubicBezTo>
                    <a:lnTo>
                      <a:pt x="144157" y="540850"/>
                    </a:lnTo>
                    <a:cubicBezTo>
                      <a:pt x="143436" y="538635"/>
                      <a:pt x="142764" y="536470"/>
                      <a:pt x="142764" y="533937"/>
                    </a:cubicBezTo>
                    <a:cubicBezTo>
                      <a:pt x="142764" y="529339"/>
                      <a:pt x="146338" y="524876"/>
                      <a:pt x="151372" y="520983"/>
                    </a:cubicBezTo>
                    <a:lnTo>
                      <a:pt x="151406" y="520950"/>
                    </a:lnTo>
                    <a:cubicBezTo>
                      <a:pt x="155315" y="517946"/>
                      <a:pt x="160433" y="514893"/>
                      <a:pt x="164930" y="512611"/>
                    </a:cubicBezTo>
                    <a:cubicBezTo>
                      <a:pt x="164023" y="510966"/>
                      <a:pt x="162698" y="509121"/>
                      <a:pt x="161473" y="507275"/>
                    </a:cubicBezTo>
                    <a:cubicBezTo>
                      <a:pt x="159074" y="503819"/>
                      <a:pt x="156724" y="500463"/>
                      <a:pt x="155600" y="497107"/>
                    </a:cubicBezTo>
                    <a:lnTo>
                      <a:pt x="155600" y="497073"/>
                    </a:lnTo>
                    <a:cubicBezTo>
                      <a:pt x="153855" y="491754"/>
                      <a:pt x="154359" y="486268"/>
                      <a:pt x="156473" y="481200"/>
                    </a:cubicBezTo>
                    <a:cubicBezTo>
                      <a:pt x="158554" y="476200"/>
                      <a:pt x="162262" y="471569"/>
                      <a:pt x="166725" y="468062"/>
                    </a:cubicBezTo>
                    <a:cubicBezTo>
                      <a:pt x="171675" y="464186"/>
                      <a:pt x="180048" y="463079"/>
                      <a:pt x="188756" y="461938"/>
                    </a:cubicBezTo>
                    <a:cubicBezTo>
                      <a:pt x="195736" y="461016"/>
                      <a:pt x="202984" y="460059"/>
                      <a:pt x="206189" y="458046"/>
                    </a:cubicBezTo>
                    <a:cubicBezTo>
                      <a:pt x="209058" y="456233"/>
                      <a:pt x="214361" y="442709"/>
                      <a:pt x="219780" y="428800"/>
                    </a:cubicBezTo>
                    <a:cubicBezTo>
                      <a:pt x="224730" y="416148"/>
                      <a:pt x="229831" y="403178"/>
                      <a:pt x="235066" y="395527"/>
                    </a:cubicBezTo>
                    <a:cubicBezTo>
                      <a:pt x="242717" y="384402"/>
                      <a:pt x="253976" y="376197"/>
                      <a:pt x="260956" y="371130"/>
                    </a:cubicBezTo>
                    <a:cubicBezTo>
                      <a:pt x="262869" y="369737"/>
                      <a:pt x="263355" y="372976"/>
                      <a:pt x="263791" y="370878"/>
                    </a:cubicBezTo>
                    <a:lnTo>
                      <a:pt x="263791" y="370845"/>
                    </a:lnTo>
                    <a:cubicBezTo>
                      <a:pt x="263909" y="370291"/>
                      <a:pt x="263473" y="365728"/>
                      <a:pt x="262718" y="359955"/>
                    </a:cubicBezTo>
                    <a:close/>
                  </a:path>
                </a:pathLst>
              </a:custGeom>
              <a:solidFill>
                <a:srgbClr val="F2F2F0"/>
              </a:solidFill>
              <a:ln w="9525" cap="flat">
                <a:noFill/>
                <a:prstDash val="solid"/>
                <a:miter/>
              </a:ln>
            </p:spPr>
            <p:txBody>
              <a:bodyPr rtlCol="0" anchor="ctr"/>
              <a:lstStyle/>
              <a:p>
                <a:endParaRPr lang="de-DE" dirty="0"/>
              </a:p>
            </p:txBody>
          </p:sp>
          <p:sp>
            <p:nvSpPr>
              <p:cNvPr id="82" name="Freihandform: Form 20">
                <a:extLst>
                  <a:ext uri="{FF2B5EF4-FFF2-40B4-BE49-F238E27FC236}">
                    <a16:creationId xmlns:a16="http://schemas.microsoft.com/office/drawing/2014/main" id="{6E541BF9-BD28-514F-8820-B998676A3131}"/>
                  </a:ext>
                </a:extLst>
              </p:cNvPr>
              <p:cNvSpPr/>
              <p:nvPr/>
            </p:nvSpPr>
            <p:spPr>
              <a:xfrm>
                <a:off x="8386930" y="5186279"/>
                <a:ext cx="246652" cy="312090"/>
              </a:xfrm>
              <a:custGeom>
                <a:avLst/>
                <a:gdLst>
                  <a:gd name="connsiteX0" fmla="*/ 206465 w 246651"/>
                  <a:gd name="connsiteY0" fmla="*/ 91026 h 312089"/>
                  <a:gd name="connsiteX1" fmla="*/ 151128 w 246651"/>
                  <a:gd name="connsiteY1" fmla="*/ 42652 h 312089"/>
                  <a:gd name="connsiteX2" fmla="*/ 86110 w 246651"/>
                  <a:gd name="connsiteY2" fmla="*/ 1258 h 312089"/>
                  <a:gd name="connsiteX3" fmla="*/ 66361 w 246651"/>
                  <a:gd name="connsiteY3" fmla="*/ 8540 h 312089"/>
                  <a:gd name="connsiteX4" fmla="*/ 67468 w 246651"/>
                  <a:gd name="connsiteY4" fmla="*/ 22954 h 312089"/>
                  <a:gd name="connsiteX5" fmla="*/ 69716 w 246651"/>
                  <a:gd name="connsiteY5" fmla="*/ 41377 h 312089"/>
                  <a:gd name="connsiteX6" fmla="*/ 69716 w 246651"/>
                  <a:gd name="connsiteY6" fmla="*/ 41394 h 312089"/>
                  <a:gd name="connsiteX7" fmla="*/ 39162 w 246651"/>
                  <a:gd name="connsiteY7" fmla="*/ 47501 h 312089"/>
                  <a:gd name="connsiteX8" fmla="*/ 32618 w 246651"/>
                  <a:gd name="connsiteY8" fmla="*/ 45622 h 312089"/>
                  <a:gd name="connsiteX9" fmla="*/ 20638 w 246651"/>
                  <a:gd name="connsiteY9" fmla="*/ 57720 h 312089"/>
                  <a:gd name="connsiteX10" fmla="*/ 2701 w 246651"/>
                  <a:gd name="connsiteY10" fmla="*/ 86311 h 312089"/>
                  <a:gd name="connsiteX11" fmla="*/ 5889 w 246651"/>
                  <a:gd name="connsiteY11" fmla="*/ 130087 h 312089"/>
                  <a:gd name="connsiteX12" fmla="*/ 8439 w 246651"/>
                  <a:gd name="connsiteY12" fmla="*/ 171465 h 312089"/>
                  <a:gd name="connsiteX13" fmla="*/ 1258 w 246651"/>
                  <a:gd name="connsiteY13" fmla="*/ 193412 h 312089"/>
                  <a:gd name="connsiteX14" fmla="*/ 6359 w 246651"/>
                  <a:gd name="connsiteY14" fmla="*/ 195828 h 312089"/>
                  <a:gd name="connsiteX15" fmla="*/ 2533 w 246651"/>
                  <a:gd name="connsiteY15" fmla="*/ 231836 h 312089"/>
                  <a:gd name="connsiteX16" fmla="*/ 90254 w 246651"/>
                  <a:gd name="connsiteY16" fmla="*/ 304220 h 312089"/>
                  <a:gd name="connsiteX17" fmla="*/ 99986 w 246651"/>
                  <a:gd name="connsiteY17" fmla="*/ 310915 h 312089"/>
                  <a:gd name="connsiteX18" fmla="*/ 105859 w 246651"/>
                  <a:gd name="connsiteY18" fmla="*/ 274286 h 312089"/>
                  <a:gd name="connsiteX19" fmla="*/ 102704 w 246651"/>
                  <a:gd name="connsiteY19" fmla="*/ 264940 h 312089"/>
                  <a:gd name="connsiteX20" fmla="*/ 105456 w 246651"/>
                  <a:gd name="connsiteY20" fmla="*/ 229637 h 312089"/>
                  <a:gd name="connsiteX21" fmla="*/ 106010 w 246651"/>
                  <a:gd name="connsiteY21" fmla="*/ 228396 h 312089"/>
                  <a:gd name="connsiteX22" fmla="*/ 106010 w 246651"/>
                  <a:gd name="connsiteY22" fmla="*/ 228430 h 312089"/>
                  <a:gd name="connsiteX23" fmla="*/ 150055 w 246651"/>
                  <a:gd name="connsiteY23" fmla="*/ 179603 h 312089"/>
                  <a:gd name="connsiteX24" fmla="*/ 179334 w 246651"/>
                  <a:gd name="connsiteY24" fmla="*/ 191164 h 312089"/>
                  <a:gd name="connsiteX25" fmla="*/ 186633 w 246651"/>
                  <a:gd name="connsiteY25" fmla="*/ 195828 h 312089"/>
                  <a:gd name="connsiteX26" fmla="*/ 214570 w 246651"/>
                  <a:gd name="connsiteY26" fmla="*/ 194905 h 312089"/>
                  <a:gd name="connsiteX27" fmla="*/ 214889 w 246651"/>
                  <a:gd name="connsiteY27" fmla="*/ 181902 h 312089"/>
                  <a:gd name="connsiteX28" fmla="*/ 216164 w 246651"/>
                  <a:gd name="connsiteY28" fmla="*/ 155894 h 312089"/>
                  <a:gd name="connsiteX29" fmla="*/ 246366 w 246651"/>
                  <a:gd name="connsiteY29" fmla="*/ 131648 h 312089"/>
                  <a:gd name="connsiteX30" fmla="*/ 206465 w 246651"/>
                  <a:gd name="connsiteY30" fmla="*/ 91026 h 31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6651" h="312089">
                    <a:moveTo>
                      <a:pt x="206465" y="91026"/>
                    </a:moveTo>
                    <a:cubicBezTo>
                      <a:pt x="184955" y="70304"/>
                      <a:pt x="161783" y="49532"/>
                      <a:pt x="151128" y="42652"/>
                    </a:cubicBezTo>
                    <a:cubicBezTo>
                      <a:pt x="131866" y="30202"/>
                      <a:pt x="96915" y="8087"/>
                      <a:pt x="86110" y="1258"/>
                    </a:cubicBezTo>
                    <a:cubicBezTo>
                      <a:pt x="77653" y="4060"/>
                      <a:pt x="70153" y="6611"/>
                      <a:pt x="66361" y="8540"/>
                    </a:cubicBezTo>
                    <a:cubicBezTo>
                      <a:pt x="63408" y="10084"/>
                      <a:pt x="65522" y="16829"/>
                      <a:pt x="67468" y="22954"/>
                    </a:cubicBezTo>
                    <a:cubicBezTo>
                      <a:pt x="69549" y="29514"/>
                      <a:pt x="71512" y="35689"/>
                      <a:pt x="69716" y="41377"/>
                    </a:cubicBezTo>
                    <a:lnTo>
                      <a:pt x="69716" y="41394"/>
                    </a:lnTo>
                    <a:cubicBezTo>
                      <a:pt x="65203" y="55639"/>
                      <a:pt x="51209" y="51277"/>
                      <a:pt x="39162" y="47501"/>
                    </a:cubicBezTo>
                    <a:cubicBezTo>
                      <a:pt x="36645" y="46730"/>
                      <a:pt x="34279" y="45974"/>
                      <a:pt x="32618" y="45622"/>
                    </a:cubicBezTo>
                    <a:cubicBezTo>
                      <a:pt x="31527" y="45404"/>
                      <a:pt x="26477" y="50824"/>
                      <a:pt x="20638" y="57720"/>
                    </a:cubicBezTo>
                    <a:cubicBezTo>
                      <a:pt x="12551" y="67334"/>
                      <a:pt x="4765" y="79482"/>
                      <a:pt x="2701" y="86311"/>
                    </a:cubicBezTo>
                    <a:cubicBezTo>
                      <a:pt x="906" y="92385"/>
                      <a:pt x="3456" y="111816"/>
                      <a:pt x="5889" y="130087"/>
                    </a:cubicBezTo>
                    <a:cubicBezTo>
                      <a:pt x="8238" y="147790"/>
                      <a:pt x="10470" y="164518"/>
                      <a:pt x="8439" y="171465"/>
                    </a:cubicBezTo>
                    <a:cubicBezTo>
                      <a:pt x="6560" y="177874"/>
                      <a:pt x="3859" y="186213"/>
                      <a:pt x="1258" y="193412"/>
                    </a:cubicBezTo>
                    <a:cubicBezTo>
                      <a:pt x="2970" y="194166"/>
                      <a:pt x="4698" y="194972"/>
                      <a:pt x="6359" y="195828"/>
                    </a:cubicBezTo>
                    <a:cubicBezTo>
                      <a:pt x="40068" y="212674"/>
                      <a:pt x="-1292" y="215728"/>
                      <a:pt x="2533" y="231836"/>
                    </a:cubicBezTo>
                    <a:cubicBezTo>
                      <a:pt x="6359" y="247926"/>
                      <a:pt x="77217" y="291199"/>
                      <a:pt x="90254" y="304220"/>
                    </a:cubicBezTo>
                    <a:cubicBezTo>
                      <a:pt x="93207" y="307190"/>
                      <a:pt x="96513" y="309321"/>
                      <a:pt x="99986" y="310915"/>
                    </a:cubicBezTo>
                    <a:cubicBezTo>
                      <a:pt x="103543" y="298482"/>
                      <a:pt x="107285" y="282424"/>
                      <a:pt x="105859" y="274286"/>
                    </a:cubicBezTo>
                    <a:cubicBezTo>
                      <a:pt x="105137" y="270243"/>
                      <a:pt x="103828" y="267424"/>
                      <a:pt x="102704" y="264940"/>
                    </a:cubicBezTo>
                    <a:cubicBezTo>
                      <a:pt x="98828" y="256602"/>
                      <a:pt x="96076" y="250712"/>
                      <a:pt x="105456" y="229637"/>
                    </a:cubicBezTo>
                    <a:lnTo>
                      <a:pt x="106010" y="228396"/>
                    </a:lnTo>
                    <a:lnTo>
                      <a:pt x="106010" y="228430"/>
                    </a:lnTo>
                    <a:cubicBezTo>
                      <a:pt x="118023" y="201398"/>
                      <a:pt x="123443" y="189183"/>
                      <a:pt x="150055" y="179603"/>
                    </a:cubicBezTo>
                    <a:cubicBezTo>
                      <a:pt x="168478" y="172992"/>
                      <a:pt x="174032" y="182237"/>
                      <a:pt x="179334" y="191164"/>
                    </a:cubicBezTo>
                    <a:cubicBezTo>
                      <a:pt x="181129" y="194166"/>
                      <a:pt x="182891" y="197086"/>
                      <a:pt x="186633" y="195828"/>
                    </a:cubicBezTo>
                    <a:cubicBezTo>
                      <a:pt x="198126" y="192003"/>
                      <a:pt x="205946" y="192270"/>
                      <a:pt x="214570" y="194905"/>
                    </a:cubicBezTo>
                    <a:cubicBezTo>
                      <a:pt x="214721" y="190978"/>
                      <a:pt x="214805" y="186465"/>
                      <a:pt x="214889" y="181902"/>
                    </a:cubicBezTo>
                    <a:cubicBezTo>
                      <a:pt x="215040" y="172589"/>
                      <a:pt x="215241" y="162924"/>
                      <a:pt x="216164" y="155894"/>
                    </a:cubicBezTo>
                    <a:cubicBezTo>
                      <a:pt x="217641" y="144652"/>
                      <a:pt x="231752" y="137236"/>
                      <a:pt x="246366" y="131648"/>
                    </a:cubicBezTo>
                    <a:cubicBezTo>
                      <a:pt x="238866" y="122990"/>
                      <a:pt x="223261" y="107168"/>
                      <a:pt x="206465" y="91026"/>
                    </a:cubicBezTo>
                    <a:close/>
                  </a:path>
                </a:pathLst>
              </a:custGeom>
              <a:solidFill>
                <a:srgbClr val="F2F2F0"/>
              </a:solidFill>
              <a:ln w="9525" cap="flat">
                <a:noFill/>
                <a:prstDash val="solid"/>
                <a:miter/>
              </a:ln>
            </p:spPr>
            <p:txBody>
              <a:bodyPr rtlCol="0" anchor="ctr"/>
              <a:lstStyle/>
              <a:p>
                <a:endParaRPr lang="de-DE" dirty="0"/>
              </a:p>
            </p:txBody>
          </p:sp>
          <p:sp>
            <p:nvSpPr>
              <p:cNvPr id="83" name="Freihandform: Form 21">
                <a:extLst>
                  <a:ext uri="{FF2B5EF4-FFF2-40B4-BE49-F238E27FC236}">
                    <a16:creationId xmlns:a16="http://schemas.microsoft.com/office/drawing/2014/main" id="{ED678ED4-51D2-D049-ABA6-2F2BCEC47CEF}"/>
                  </a:ext>
                </a:extLst>
              </p:cNvPr>
              <p:cNvSpPr/>
              <p:nvPr/>
            </p:nvSpPr>
            <p:spPr>
              <a:xfrm>
                <a:off x="7531804" y="4506326"/>
                <a:ext cx="489947" cy="290277"/>
              </a:xfrm>
              <a:custGeom>
                <a:avLst/>
                <a:gdLst>
                  <a:gd name="connsiteX0" fmla="*/ 488622 w 489947"/>
                  <a:gd name="connsiteY0" fmla="*/ 70539 h 290276"/>
                  <a:gd name="connsiteX1" fmla="*/ 483202 w 489947"/>
                  <a:gd name="connsiteY1" fmla="*/ 48273 h 290276"/>
                  <a:gd name="connsiteX2" fmla="*/ 453269 w 489947"/>
                  <a:gd name="connsiteY2" fmla="*/ 1258 h 290276"/>
                  <a:gd name="connsiteX3" fmla="*/ 428066 w 489947"/>
                  <a:gd name="connsiteY3" fmla="*/ 32652 h 290276"/>
                  <a:gd name="connsiteX4" fmla="*/ 395465 w 489947"/>
                  <a:gd name="connsiteY4" fmla="*/ 47787 h 290276"/>
                  <a:gd name="connsiteX5" fmla="*/ 395431 w 489947"/>
                  <a:gd name="connsiteY5" fmla="*/ 47787 h 290276"/>
                  <a:gd name="connsiteX6" fmla="*/ 372813 w 489947"/>
                  <a:gd name="connsiteY6" fmla="*/ 53508 h 290276"/>
                  <a:gd name="connsiteX7" fmla="*/ 351151 w 489947"/>
                  <a:gd name="connsiteY7" fmla="*/ 64868 h 290276"/>
                  <a:gd name="connsiteX8" fmla="*/ 322425 w 489947"/>
                  <a:gd name="connsiteY8" fmla="*/ 74868 h 290276"/>
                  <a:gd name="connsiteX9" fmla="*/ 290629 w 489947"/>
                  <a:gd name="connsiteY9" fmla="*/ 69045 h 290276"/>
                  <a:gd name="connsiteX10" fmla="*/ 253262 w 489947"/>
                  <a:gd name="connsiteY10" fmla="*/ 64062 h 290276"/>
                  <a:gd name="connsiteX11" fmla="*/ 232037 w 489947"/>
                  <a:gd name="connsiteY11" fmla="*/ 81948 h 290276"/>
                  <a:gd name="connsiteX12" fmla="*/ 199721 w 489947"/>
                  <a:gd name="connsiteY12" fmla="*/ 107050 h 290276"/>
                  <a:gd name="connsiteX13" fmla="*/ 160995 w 489947"/>
                  <a:gd name="connsiteY13" fmla="*/ 103124 h 290276"/>
                  <a:gd name="connsiteX14" fmla="*/ 101194 w 489947"/>
                  <a:gd name="connsiteY14" fmla="*/ 87922 h 290276"/>
                  <a:gd name="connsiteX15" fmla="*/ 82637 w 489947"/>
                  <a:gd name="connsiteY15" fmla="*/ 84768 h 290276"/>
                  <a:gd name="connsiteX16" fmla="*/ 74734 w 489947"/>
                  <a:gd name="connsiteY16" fmla="*/ 93845 h 290276"/>
                  <a:gd name="connsiteX17" fmla="*/ 51528 w 489947"/>
                  <a:gd name="connsiteY17" fmla="*/ 112671 h 290276"/>
                  <a:gd name="connsiteX18" fmla="*/ 37367 w 489947"/>
                  <a:gd name="connsiteY18" fmla="*/ 122252 h 290276"/>
                  <a:gd name="connsiteX19" fmla="*/ 13742 w 489947"/>
                  <a:gd name="connsiteY19" fmla="*/ 138460 h 290276"/>
                  <a:gd name="connsiteX20" fmla="*/ 8876 w 489947"/>
                  <a:gd name="connsiteY20" fmla="*/ 173696 h 290276"/>
                  <a:gd name="connsiteX21" fmla="*/ 9564 w 489947"/>
                  <a:gd name="connsiteY21" fmla="*/ 181549 h 290276"/>
                  <a:gd name="connsiteX22" fmla="*/ 11712 w 489947"/>
                  <a:gd name="connsiteY22" fmla="*/ 190643 h 290276"/>
                  <a:gd name="connsiteX23" fmla="*/ 13859 w 489947"/>
                  <a:gd name="connsiteY23" fmla="*/ 217691 h 290276"/>
                  <a:gd name="connsiteX24" fmla="*/ 1258 w 489947"/>
                  <a:gd name="connsiteY24" fmla="*/ 252105 h 290276"/>
                  <a:gd name="connsiteX25" fmla="*/ 32216 w 489947"/>
                  <a:gd name="connsiteY25" fmla="*/ 237893 h 290276"/>
                  <a:gd name="connsiteX26" fmla="*/ 50203 w 489947"/>
                  <a:gd name="connsiteY26" fmla="*/ 267004 h 290276"/>
                  <a:gd name="connsiteX27" fmla="*/ 49649 w 489947"/>
                  <a:gd name="connsiteY27" fmla="*/ 279941 h 290276"/>
                  <a:gd name="connsiteX28" fmla="*/ 94248 w 489947"/>
                  <a:gd name="connsiteY28" fmla="*/ 257440 h 290276"/>
                  <a:gd name="connsiteX29" fmla="*/ 126715 w 489947"/>
                  <a:gd name="connsiteY29" fmla="*/ 266367 h 290276"/>
                  <a:gd name="connsiteX30" fmla="*/ 145189 w 489947"/>
                  <a:gd name="connsiteY30" fmla="*/ 278448 h 290276"/>
                  <a:gd name="connsiteX31" fmla="*/ 173428 w 489947"/>
                  <a:gd name="connsiteY31" fmla="*/ 260880 h 290276"/>
                  <a:gd name="connsiteX32" fmla="*/ 184485 w 489947"/>
                  <a:gd name="connsiteY32" fmla="*/ 247994 h 290276"/>
                  <a:gd name="connsiteX33" fmla="*/ 219386 w 489947"/>
                  <a:gd name="connsiteY33" fmla="*/ 262223 h 290276"/>
                  <a:gd name="connsiteX34" fmla="*/ 246836 w 489947"/>
                  <a:gd name="connsiteY34" fmla="*/ 279521 h 290276"/>
                  <a:gd name="connsiteX35" fmla="*/ 287878 w 489947"/>
                  <a:gd name="connsiteY35" fmla="*/ 285478 h 290276"/>
                  <a:gd name="connsiteX36" fmla="*/ 304925 w 489947"/>
                  <a:gd name="connsiteY36" fmla="*/ 290461 h 290276"/>
                  <a:gd name="connsiteX37" fmla="*/ 311536 w 489947"/>
                  <a:gd name="connsiteY37" fmla="*/ 282374 h 290276"/>
                  <a:gd name="connsiteX38" fmla="*/ 315177 w 489947"/>
                  <a:gd name="connsiteY38" fmla="*/ 271300 h 290276"/>
                  <a:gd name="connsiteX39" fmla="*/ 314892 w 489947"/>
                  <a:gd name="connsiteY39" fmla="*/ 259940 h 290276"/>
                  <a:gd name="connsiteX40" fmla="*/ 313768 w 489947"/>
                  <a:gd name="connsiteY40" fmla="*/ 243900 h 290276"/>
                  <a:gd name="connsiteX41" fmla="*/ 313768 w 489947"/>
                  <a:gd name="connsiteY41" fmla="*/ 243866 h 290276"/>
                  <a:gd name="connsiteX42" fmla="*/ 343735 w 489947"/>
                  <a:gd name="connsiteY42" fmla="*/ 217255 h 290276"/>
                  <a:gd name="connsiteX43" fmla="*/ 365950 w 489947"/>
                  <a:gd name="connsiteY43" fmla="*/ 201734 h 290276"/>
                  <a:gd name="connsiteX44" fmla="*/ 363517 w 489947"/>
                  <a:gd name="connsiteY44" fmla="*/ 176935 h 290276"/>
                  <a:gd name="connsiteX45" fmla="*/ 360245 w 489947"/>
                  <a:gd name="connsiteY45" fmla="*/ 148410 h 290276"/>
                  <a:gd name="connsiteX46" fmla="*/ 392327 w 489947"/>
                  <a:gd name="connsiteY46" fmla="*/ 125171 h 290276"/>
                  <a:gd name="connsiteX47" fmla="*/ 411304 w 489947"/>
                  <a:gd name="connsiteY47" fmla="*/ 116815 h 290276"/>
                  <a:gd name="connsiteX48" fmla="*/ 440634 w 489947"/>
                  <a:gd name="connsiteY48" fmla="*/ 107973 h 290276"/>
                  <a:gd name="connsiteX49" fmla="*/ 470198 w 489947"/>
                  <a:gd name="connsiteY49" fmla="*/ 104030 h 290276"/>
                  <a:gd name="connsiteX50" fmla="*/ 470198 w 489947"/>
                  <a:gd name="connsiteY50" fmla="*/ 104013 h 290276"/>
                  <a:gd name="connsiteX51" fmla="*/ 480568 w 489947"/>
                  <a:gd name="connsiteY51" fmla="*/ 91546 h 290276"/>
                  <a:gd name="connsiteX52" fmla="*/ 489377 w 489947"/>
                  <a:gd name="connsiteY52" fmla="*/ 75522 h 290276"/>
                  <a:gd name="connsiteX53" fmla="*/ 488622 w 489947"/>
                  <a:gd name="connsiteY53" fmla="*/ 70539 h 29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9947" h="290276">
                    <a:moveTo>
                      <a:pt x="488622" y="70539"/>
                    </a:moveTo>
                    <a:cubicBezTo>
                      <a:pt x="487498" y="63055"/>
                      <a:pt x="486222" y="54582"/>
                      <a:pt x="483202" y="48273"/>
                    </a:cubicBezTo>
                    <a:cubicBezTo>
                      <a:pt x="479209" y="39984"/>
                      <a:pt x="462128" y="14413"/>
                      <a:pt x="453269" y="1258"/>
                    </a:cubicBezTo>
                    <a:cubicBezTo>
                      <a:pt x="444862" y="10822"/>
                      <a:pt x="431691" y="26125"/>
                      <a:pt x="428066" y="32652"/>
                    </a:cubicBezTo>
                    <a:cubicBezTo>
                      <a:pt x="423150" y="41461"/>
                      <a:pt x="411589" y="44112"/>
                      <a:pt x="395465" y="47787"/>
                    </a:cubicBezTo>
                    <a:lnTo>
                      <a:pt x="395431" y="47787"/>
                    </a:lnTo>
                    <a:cubicBezTo>
                      <a:pt x="388686" y="49313"/>
                      <a:pt x="381035" y="51075"/>
                      <a:pt x="372813" y="53508"/>
                    </a:cubicBezTo>
                    <a:cubicBezTo>
                      <a:pt x="362360" y="56596"/>
                      <a:pt x="356336" y="61042"/>
                      <a:pt x="351151" y="64868"/>
                    </a:cubicBezTo>
                    <a:cubicBezTo>
                      <a:pt x="343097" y="70774"/>
                      <a:pt x="336638" y="75506"/>
                      <a:pt x="322425" y="74868"/>
                    </a:cubicBezTo>
                    <a:cubicBezTo>
                      <a:pt x="313499" y="74482"/>
                      <a:pt x="302123" y="71781"/>
                      <a:pt x="290629" y="69045"/>
                    </a:cubicBezTo>
                    <a:cubicBezTo>
                      <a:pt x="274287" y="65153"/>
                      <a:pt x="257575" y="61193"/>
                      <a:pt x="253262" y="64062"/>
                    </a:cubicBezTo>
                    <a:cubicBezTo>
                      <a:pt x="248917" y="66948"/>
                      <a:pt x="240661" y="74314"/>
                      <a:pt x="232037" y="81948"/>
                    </a:cubicBezTo>
                    <a:cubicBezTo>
                      <a:pt x="219503" y="93107"/>
                      <a:pt x="206264" y="104869"/>
                      <a:pt x="199721" y="107050"/>
                    </a:cubicBezTo>
                    <a:cubicBezTo>
                      <a:pt x="194452" y="108812"/>
                      <a:pt x="178898" y="106781"/>
                      <a:pt x="160995" y="103124"/>
                    </a:cubicBezTo>
                    <a:cubicBezTo>
                      <a:pt x="140491" y="98929"/>
                      <a:pt x="116077" y="92704"/>
                      <a:pt x="101194" y="87922"/>
                    </a:cubicBezTo>
                    <a:cubicBezTo>
                      <a:pt x="97721" y="86815"/>
                      <a:pt x="91261" y="85774"/>
                      <a:pt x="82637" y="84768"/>
                    </a:cubicBezTo>
                    <a:cubicBezTo>
                      <a:pt x="80690" y="87704"/>
                      <a:pt x="77938" y="90791"/>
                      <a:pt x="74734" y="93845"/>
                    </a:cubicBezTo>
                    <a:cubicBezTo>
                      <a:pt x="67636" y="100657"/>
                      <a:pt x="58072" y="108107"/>
                      <a:pt x="51528" y="112671"/>
                    </a:cubicBezTo>
                    <a:cubicBezTo>
                      <a:pt x="47770" y="115289"/>
                      <a:pt x="42753" y="118661"/>
                      <a:pt x="37367" y="122252"/>
                    </a:cubicBezTo>
                    <a:cubicBezTo>
                      <a:pt x="30269" y="127034"/>
                      <a:pt x="22517" y="132219"/>
                      <a:pt x="13742" y="138460"/>
                    </a:cubicBezTo>
                    <a:cubicBezTo>
                      <a:pt x="5487" y="144333"/>
                      <a:pt x="7635" y="163025"/>
                      <a:pt x="8876" y="173696"/>
                    </a:cubicBezTo>
                    <a:cubicBezTo>
                      <a:pt x="9245" y="176951"/>
                      <a:pt x="9564" y="179603"/>
                      <a:pt x="9564" y="181549"/>
                    </a:cubicBezTo>
                    <a:cubicBezTo>
                      <a:pt x="9564" y="183495"/>
                      <a:pt x="10588" y="186901"/>
                      <a:pt x="11712" y="190643"/>
                    </a:cubicBezTo>
                    <a:cubicBezTo>
                      <a:pt x="14262" y="199049"/>
                      <a:pt x="17131" y="208647"/>
                      <a:pt x="13859" y="217691"/>
                    </a:cubicBezTo>
                    <a:cubicBezTo>
                      <a:pt x="11678" y="223731"/>
                      <a:pt x="5889" y="239453"/>
                      <a:pt x="1258" y="252105"/>
                    </a:cubicBezTo>
                    <a:cubicBezTo>
                      <a:pt x="11913" y="254370"/>
                      <a:pt x="18893" y="243245"/>
                      <a:pt x="32216" y="237893"/>
                    </a:cubicBezTo>
                    <a:cubicBezTo>
                      <a:pt x="47535" y="231768"/>
                      <a:pt x="45622" y="252071"/>
                      <a:pt x="50203" y="267004"/>
                    </a:cubicBezTo>
                    <a:cubicBezTo>
                      <a:pt x="52082" y="273078"/>
                      <a:pt x="51444" y="276753"/>
                      <a:pt x="49649" y="279941"/>
                    </a:cubicBezTo>
                    <a:cubicBezTo>
                      <a:pt x="66244" y="270226"/>
                      <a:pt x="83677" y="260830"/>
                      <a:pt x="94248" y="257440"/>
                    </a:cubicBezTo>
                    <a:cubicBezTo>
                      <a:pt x="112319" y="251685"/>
                      <a:pt x="118544" y="258028"/>
                      <a:pt x="126715" y="266367"/>
                    </a:cubicBezTo>
                    <a:cubicBezTo>
                      <a:pt x="130910" y="270629"/>
                      <a:pt x="135893" y="275712"/>
                      <a:pt x="145189" y="278448"/>
                    </a:cubicBezTo>
                    <a:cubicBezTo>
                      <a:pt x="158310" y="282341"/>
                      <a:pt x="166733" y="270410"/>
                      <a:pt x="173428" y="260880"/>
                    </a:cubicBezTo>
                    <a:cubicBezTo>
                      <a:pt x="177103" y="255645"/>
                      <a:pt x="180408" y="250947"/>
                      <a:pt x="184485" y="247994"/>
                    </a:cubicBezTo>
                    <a:cubicBezTo>
                      <a:pt x="194419" y="240779"/>
                      <a:pt x="206264" y="250980"/>
                      <a:pt x="219386" y="262223"/>
                    </a:cubicBezTo>
                    <a:cubicBezTo>
                      <a:pt x="229688" y="271081"/>
                      <a:pt x="241098" y="280881"/>
                      <a:pt x="246836" y="279521"/>
                    </a:cubicBezTo>
                    <a:cubicBezTo>
                      <a:pt x="260914" y="276199"/>
                      <a:pt x="274756" y="280965"/>
                      <a:pt x="287878" y="285478"/>
                    </a:cubicBezTo>
                    <a:cubicBezTo>
                      <a:pt x="293951" y="287542"/>
                      <a:pt x="299858" y="289589"/>
                      <a:pt x="304925" y="290461"/>
                    </a:cubicBezTo>
                    <a:cubicBezTo>
                      <a:pt x="309590" y="291250"/>
                      <a:pt x="310580" y="286770"/>
                      <a:pt x="311536" y="282374"/>
                    </a:cubicBezTo>
                    <a:cubicBezTo>
                      <a:pt x="312375" y="278616"/>
                      <a:pt x="313180" y="274840"/>
                      <a:pt x="315177" y="271300"/>
                    </a:cubicBezTo>
                    <a:cubicBezTo>
                      <a:pt x="316570" y="268766"/>
                      <a:pt x="315764" y="264487"/>
                      <a:pt x="314892" y="259940"/>
                    </a:cubicBezTo>
                    <a:cubicBezTo>
                      <a:pt x="313969" y="254974"/>
                      <a:pt x="313013" y="249772"/>
                      <a:pt x="313768" y="243900"/>
                    </a:cubicBezTo>
                    <a:lnTo>
                      <a:pt x="313768" y="243866"/>
                    </a:lnTo>
                    <a:cubicBezTo>
                      <a:pt x="315060" y="234252"/>
                      <a:pt x="329456" y="225711"/>
                      <a:pt x="343735" y="217255"/>
                    </a:cubicBezTo>
                    <a:cubicBezTo>
                      <a:pt x="353819" y="211281"/>
                      <a:pt x="363836" y="205341"/>
                      <a:pt x="365950" y="201734"/>
                    </a:cubicBezTo>
                    <a:cubicBezTo>
                      <a:pt x="368182" y="197858"/>
                      <a:pt x="365833" y="187405"/>
                      <a:pt x="363517" y="176935"/>
                    </a:cubicBezTo>
                    <a:cubicBezTo>
                      <a:pt x="361252" y="166783"/>
                      <a:pt x="358970" y="156598"/>
                      <a:pt x="360245" y="148410"/>
                    </a:cubicBezTo>
                    <a:cubicBezTo>
                      <a:pt x="362360" y="134937"/>
                      <a:pt x="377561" y="129970"/>
                      <a:pt x="392327" y="125171"/>
                    </a:cubicBezTo>
                    <a:cubicBezTo>
                      <a:pt x="400582" y="122470"/>
                      <a:pt x="408670" y="119836"/>
                      <a:pt x="411304" y="116815"/>
                    </a:cubicBezTo>
                    <a:cubicBezTo>
                      <a:pt x="418653" y="108342"/>
                      <a:pt x="428301" y="108174"/>
                      <a:pt x="440634" y="107973"/>
                    </a:cubicBezTo>
                    <a:cubicBezTo>
                      <a:pt x="449174" y="107822"/>
                      <a:pt x="459309" y="107671"/>
                      <a:pt x="470198" y="104030"/>
                    </a:cubicBezTo>
                    <a:lnTo>
                      <a:pt x="470198" y="104013"/>
                    </a:lnTo>
                    <a:cubicBezTo>
                      <a:pt x="479729" y="100842"/>
                      <a:pt x="480199" y="95758"/>
                      <a:pt x="480568" y="91546"/>
                    </a:cubicBezTo>
                    <a:cubicBezTo>
                      <a:pt x="481205" y="84549"/>
                      <a:pt x="481759" y="78526"/>
                      <a:pt x="489377" y="75522"/>
                    </a:cubicBezTo>
                    <a:cubicBezTo>
                      <a:pt x="489092" y="73945"/>
                      <a:pt x="488857" y="72267"/>
                      <a:pt x="488622" y="70539"/>
                    </a:cubicBezTo>
                    <a:close/>
                  </a:path>
                </a:pathLst>
              </a:custGeom>
              <a:solidFill>
                <a:srgbClr val="F2F2F0"/>
              </a:solidFill>
              <a:ln w="9525" cap="flat">
                <a:noFill/>
                <a:prstDash val="solid"/>
                <a:miter/>
              </a:ln>
            </p:spPr>
            <p:txBody>
              <a:bodyPr rtlCol="0" anchor="ctr"/>
              <a:lstStyle/>
              <a:p>
                <a:endParaRPr lang="de-DE" dirty="0"/>
              </a:p>
            </p:txBody>
          </p:sp>
          <p:sp>
            <p:nvSpPr>
              <p:cNvPr id="85" name="Freihandform: Form 23">
                <a:extLst>
                  <a:ext uri="{FF2B5EF4-FFF2-40B4-BE49-F238E27FC236}">
                    <a16:creationId xmlns:a16="http://schemas.microsoft.com/office/drawing/2014/main" id="{CEC2CBEA-9D4F-0548-9ACA-8C120492371C}"/>
                  </a:ext>
                </a:extLst>
              </p:cNvPr>
              <p:cNvSpPr/>
              <p:nvPr/>
            </p:nvSpPr>
            <p:spPr>
              <a:xfrm>
                <a:off x="3877943" y="5456484"/>
                <a:ext cx="521827" cy="963115"/>
              </a:xfrm>
              <a:custGeom>
                <a:avLst/>
                <a:gdLst>
                  <a:gd name="connsiteX0" fmla="*/ 521253 w 521827"/>
                  <a:gd name="connsiteY0" fmla="*/ 110913 h 963115"/>
                  <a:gd name="connsiteX1" fmla="*/ 521269 w 521827"/>
                  <a:gd name="connsiteY1" fmla="*/ 110896 h 963115"/>
                  <a:gd name="connsiteX2" fmla="*/ 521236 w 521827"/>
                  <a:gd name="connsiteY2" fmla="*/ 110813 h 963115"/>
                  <a:gd name="connsiteX3" fmla="*/ 493769 w 521827"/>
                  <a:gd name="connsiteY3" fmla="*/ 93916 h 963115"/>
                  <a:gd name="connsiteX4" fmla="*/ 470462 w 521827"/>
                  <a:gd name="connsiteY4" fmla="*/ 80945 h 963115"/>
                  <a:gd name="connsiteX5" fmla="*/ 463499 w 521827"/>
                  <a:gd name="connsiteY5" fmla="*/ 53679 h 963115"/>
                  <a:gd name="connsiteX6" fmla="*/ 462509 w 521827"/>
                  <a:gd name="connsiteY6" fmla="*/ 41414 h 963115"/>
                  <a:gd name="connsiteX7" fmla="*/ 443985 w 521827"/>
                  <a:gd name="connsiteY7" fmla="*/ 40743 h 963115"/>
                  <a:gd name="connsiteX8" fmla="*/ 443968 w 521827"/>
                  <a:gd name="connsiteY8" fmla="*/ 40743 h 963115"/>
                  <a:gd name="connsiteX9" fmla="*/ 418330 w 521827"/>
                  <a:gd name="connsiteY9" fmla="*/ 40575 h 963115"/>
                  <a:gd name="connsiteX10" fmla="*/ 403061 w 521827"/>
                  <a:gd name="connsiteY10" fmla="*/ 38344 h 963115"/>
                  <a:gd name="connsiteX11" fmla="*/ 394185 w 521827"/>
                  <a:gd name="connsiteY11" fmla="*/ 42907 h 963115"/>
                  <a:gd name="connsiteX12" fmla="*/ 343041 w 521827"/>
                  <a:gd name="connsiteY12" fmla="*/ 60509 h 963115"/>
                  <a:gd name="connsiteX13" fmla="*/ 331052 w 521827"/>
                  <a:gd name="connsiteY13" fmla="*/ 63495 h 963115"/>
                  <a:gd name="connsiteX14" fmla="*/ 280987 w 521827"/>
                  <a:gd name="connsiteY14" fmla="*/ 61650 h 963115"/>
                  <a:gd name="connsiteX15" fmla="*/ 270497 w 521827"/>
                  <a:gd name="connsiteY15" fmla="*/ 59837 h 963115"/>
                  <a:gd name="connsiteX16" fmla="*/ 246142 w 521827"/>
                  <a:gd name="connsiteY16" fmla="*/ 66801 h 963115"/>
                  <a:gd name="connsiteX17" fmla="*/ 216661 w 521827"/>
                  <a:gd name="connsiteY17" fmla="*/ 74150 h 963115"/>
                  <a:gd name="connsiteX18" fmla="*/ 202819 w 521827"/>
                  <a:gd name="connsiteY18" fmla="*/ 52136 h 963115"/>
                  <a:gd name="connsiteX19" fmla="*/ 206908 w 521827"/>
                  <a:gd name="connsiteY19" fmla="*/ 39132 h 963115"/>
                  <a:gd name="connsiteX20" fmla="*/ 208802 w 521827"/>
                  <a:gd name="connsiteY20" fmla="*/ 33847 h 963115"/>
                  <a:gd name="connsiteX21" fmla="*/ 210319 w 521827"/>
                  <a:gd name="connsiteY21" fmla="*/ 29199 h 963115"/>
                  <a:gd name="connsiteX22" fmla="*/ 210738 w 521827"/>
                  <a:gd name="connsiteY22" fmla="*/ 2168 h 963115"/>
                  <a:gd name="connsiteX23" fmla="*/ 208025 w 521827"/>
                  <a:gd name="connsiteY23" fmla="*/ 1765 h 963115"/>
                  <a:gd name="connsiteX24" fmla="*/ 208005 w 521827"/>
                  <a:gd name="connsiteY24" fmla="*/ 1799 h 963115"/>
                  <a:gd name="connsiteX25" fmla="*/ 202938 w 521827"/>
                  <a:gd name="connsiteY25" fmla="*/ 8326 h 963115"/>
                  <a:gd name="connsiteX26" fmla="*/ 195698 w 521827"/>
                  <a:gd name="connsiteY26" fmla="*/ 17454 h 963115"/>
                  <a:gd name="connsiteX27" fmla="*/ 169229 w 521827"/>
                  <a:gd name="connsiteY27" fmla="*/ 22923 h 963115"/>
                  <a:gd name="connsiteX28" fmla="*/ 145393 w 521827"/>
                  <a:gd name="connsiteY28" fmla="*/ 24836 h 963115"/>
                  <a:gd name="connsiteX29" fmla="*/ 109670 w 521827"/>
                  <a:gd name="connsiteY29" fmla="*/ 54334 h 963115"/>
                  <a:gd name="connsiteX30" fmla="*/ 94970 w 521827"/>
                  <a:gd name="connsiteY30" fmla="*/ 68026 h 963115"/>
                  <a:gd name="connsiteX31" fmla="*/ 115135 w 521827"/>
                  <a:gd name="connsiteY31" fmla="*/ 105259 h 963115"/>
                  <a:gd name="connsiteX32" fmla="*/ 118207 w 521827"/>
                  <a:gd name="connsiteY32" fmla="*/ 152760 h 963115"/>
                  <a:gd name="connsiteX33" fmla="*/ 138871 w 521827"/>
                  <a:gd name="connsiteY33" fmla="*/ 196402 h 963115"/>
                  <a:gd name="connsiteX34" fmla="*/ 126622 w 521827"/>
                  <a:gd name="connsiteY34" fmla="*/ 243148 h 963115"/>
                  <a:gd name="connsiteX35" fmla="*/ 142699 w 521827"/>
                  <a:gd name="connsiteY35" fmla="*/ 263837 h 963115"/>
                  <a:gd name="connsiteX36" fmla="*/ 117808 w 521827"/>
                  <a:gd name="connsiteY36" fmla="*/ 310180 h 963115"/>
                  <a:gd name="connsiteX37" fmla="*/ 88706 w 521827"/>
                  <a:gd name="connsiteY37" fmla="*/ 415888 h 963115"/>
                  <a:gd name="connsiteX38" fmla="*/ 59605 w 521827"/>
                  <a:gd name="connsiteY38" fmla="*/ 513173 h 963115"/>
                  <a:gd name="connsiteX39" fmla="*/ 29347 w 521827"/>
                  <a:gd name="connsiteY39" fmla="*/ 535775 h 963115"/>
                  <a:gd name="connsiteX40" fmla="*/ 10197 w 521827"/>
                  <a:gd name="connsiteY40" fmla="*/ 602420 h 963115"/>
                  <a:gd name="connsiteX41" fmla="*/ 7145 w 521827"/>
                  <a:gd name="connsiteY41" fmla="*/ 643009 h 963115"/>
                  <a:gd name="connsiteX42" fmla="*/ 57690 w 521827"/>
                  <a:gd name="connsiteY42" fmla="*/ 630743 h 963115"/>
                  <a:gd name="connsiteX43" fmla="*/ 89862 w 521827"/>
                  <a:gd name="connsiteY43" fmla="*/ 613142 h 963115"/>
                  <a:gd name="connsiteX44" fmla="*/ 80668 w 521827"/>
                  <a:gd name="connsiteY44" fmla="*/ 657573 h 963115"/>
                  <a:gd name="connsiteX45" fmla="*/ 54618 w 521827"/>
                  <a:gd name="connsiteY45" fmla="*/ 667540 h 963115"/>
                  <a:gd name="connsiteX46" fmla="*/ 63056 w 521827"/>
                  <a:gd name="connsiteY46" fmla="*/ 695108 h 963115"/>
                  <a:gd name="connsiteX47" fmla="*/ 125088 w 521827"/>
                  <a:gd name="connsiteY47" fmla="*/ 670611 h 963115"/>
                  <a:gd name="connsiteX48" fmla="*/ 141945 w 521827"/>
                  <a:gd name="connsiteY48" fmla="*/ 703548 h 963115"/>
                  <a:gd name="connsiteX49" fmla="*/ 109012 w 521827"/>
                  <a:gd name="connsiteY49" fmla="*/ 708128 h 963115"/>
                  <a:gd name="connsiteX50" fmla="*/ 112843 w 521827"/>
                  <a:gd name="connsiteY50" fmla="*/ 756385 h 963115"/>
                  <a:gd name="connsiteX51" fmla="*/ 111308 w 521827"/>
                  <a:gd name="connsiteY51" fmla="*/ 804255 h 963115"/>
                  <a:gd name="connsiteX52" fmla="*/ 110549 w 521827"/>
                  <a:gd name="connsiteY52" fmla="*/ 873200 h 963115"/>
                  <a:gd name="connsiteX53" fmla="*/ 79134 w 521827"/>
                  <a:gd name="connsiteY53" fmla="*/ 957465 h 963115"/>
                  <a:gd name="connsiteX54" fmla="*/ 148448 w 521827"/>
                  <a:gd name="connsiteY54" fmla="*/ 939847 h 963115"/>
                  <a:gd name="connsiteX55" fmla="*/ 224861 w 521827"/>
                  <a:gd name="connsiteY55" fmla="*/ 946944 h 963115"/>
                  <a:gd name="connsiteX56" fmla="*/ 280769 w 521827"/>
                  <a:gd name="connsiteY56" fmla="*/ 951542 h 963115"/>
                  <a:gd name="connsiteX57" fmla="*/ 328859 w 521827"/>
                  <a:gd name="connsiteY57" fmla="*/ 920920 h 963115"/>
                  <a:gd name="connsiteX58" fmla="*/ 322777 w 521827"/>
                  <a:gd name="connsiteY58" fmla="*/ 891808 h 963115"/>
                  <a:gd name="connsiteX59" fmla="*/ 322757 w 521827"/>
                  <a:gd name="connsiteY59" fmla="*/ 891808 h 963115"/>
                  <a:gd name="connsiteX60" fmla="*/ 321341 w 521827"/>
                  <a:gd name="connsiteY60" fmla="*/ 888721 h 963115"/>
                  <a:gd name="connsiteX61" fmla="*/ 311567 w 521827"/>
                  <a:gd name="connsiteY61" fmla="*/ 860163 h 963115"/>
                  <a:gd name="connsiteX62" fmla="*/ 324153 w 521827"/>
                  <a:gd name="connsiteY62" fmla="*/ 821605 h 963115"/>
                  <a:gd name="connsiteX63" fmla="*/ 345241 w 521827"/>
                  <a:gd name="connsiteY63" fmla="*/ 785228 h 963115"/>
                  <a:gd name="connsiteX64" fmla="*/ 367339 w 521827"/>
                  <a:gd name="connsiteY64" fmla="*/ 773030 h 963115"/>
                  <a:gd name="connsiteX65" fmla="*/ 367355 w 521827"/>
                  <a:gd name="connsiteY65" fmla="*/ 773030 h 963115"/>
                  <a:gd name="connsiteX66" fmla="*/ 412290 w 521827"/>
                  <a:gd name="connsiteY66" fmla="*/ 748063 h 963115"/>
                  <a:gd name="connsiteX67" fmla="*/ 394638 w 521827"/>
                  <a:gd name="connsiteY67" fmla="*/ 749405 h 963115"/>
                  <a:gd name="connsiteX68" fmla="*/ 377725 w 521827"/>
                  <a:gd name="connsiteY68" fmla="*/ 747425 h 963115"/>
                  <a:gd name="connsiteX69" fmla="*/ 377691 w 521827"/>
                  <a:gd name="connsiteY69" fmla="*/ 747425 h 963115"/>
                  <a:gd name="connsiteX70" fmla="*/ 359536 w 521827"/>
                  <a:gd name="connsiteY70" fmla="*/ 725998 h 963115"/>
                  <a:gd name="connsiteX71" fmla="*/ 344756 w 521827"/>
                  <a:gd name="connsiteY71" fmla="*/ 701769 h 963115"/>
                  <a:gd name="connsiteX72" fmla="*/ 348764 w 521827"/>
                  <a:gd name="connsiteY72" fmla="*/ 663765 h 963115"/>
                  <a:gd name="connsiteX73" fmla="*/ 362053 w 521827"/>
                  <a:gd name="connsiteY73" fmla="*/ 629351 h 963115"/>
                  <a:gd name="connsiteX74" fmla="*/ 376903 w 521827"/>
                  <a:gd name="connsiteY74" fmla="*/ 613109 h 963115"/>
                  <a:gd name="connsiteX75" fmla="*/ 397759 w 521827"/>
                  <a:gd name="connsiteY75" fmla="*/ 589064 h 963115"/>
                  <a:gd name="connsiteX76" fmla="*/ 378967 w 521827"/>
                  <a:gd name="connsiteY76" fmla="*/ 578209 h 963115"/>
                  <a:gd name="connsiteX77" fmla="*/ 368295 w 521827"/>
                  <a:gd name="connsiteY77" fmla="*/ 572923 h 963115"/>
                  <a:gd name="connsiteX78" fmla="*/ 363580 w 521827"/>
                  <a:gd name="connsiteY78" fmla="*/ 570591 h 963115"/>
                  <a:gd name="connsiteX79" fmla="*/ 363547 w 521827"/>
                  <a:gd name="connsiteY79" fmla="*/ 570591 h 963115"/>
                  <a:gd name="connsiteX80" fmla="*/ 356399 w 521827"/>
                  <a:gd name="connsiteY80" fmla="*/ 553023 h 963115"/>
                  <a:gd name="connsiteX81" fmla="*/ 354217 w 521827"/>
                  <a:gd name="connsiteY81" fmla="*/ 539734 h 963115"/>
                  <a:gd name="connsiteX82" fmla="*/ 354217 w 521827"/>
                  <a:gd name="connsiteY82" fmla="*/ 539701 h 963115"/>
                  <a:gd name="connsiteX83" fmla="*/ 341742 w 521827"/>
                  <a:gd name="connsiteY83" fmla="*/ 524700 h 963115"/>
                  <a:gd name="connsiteX84" fmla="*/ 315015 w 521827"/>
                  <a:gd name="connsiteY84" fmla="*/ 477400 h 963115"/>
                  <a:gd name="connsiteX85" fmla="*/ 372557 w 521827"/>
                  <a:gd name="connsiteY85" fmla="*/ 464933 h 963115"/>
                  <a:gd name="connsiteX86" fmla="*/ 385510 w 521827"/>
                  <a:gd name="connsiteY86" fmla="*/ 466108 h 963115"/>
                  <a:gd name="connsiteX87" fmla="*/ 389588 w 521827"/>
                  <a:gd name="connsiteY87" fmla="*/ 455806 h 963115"/>
                  <a:gd name="connsiteX88" fmla="*/ 394235 w 521827"/>
                  <a:gd name="connsiteY88" fmla="*/ 433825 h 963115"/>
                  <a:gd name="connsiteX89" fmla="*/ 394487 w 521827"/>
                  <a:gd name="connsiteY89" fmla="*/ 400536 h 963115"/>
                  <a:gd name="connsiteX90" fmla="*/ 394219 w 521827"/>
                  <a:gd name="connsiteY90" fmla="*/ 377867 h 963115"/>
                  <a:gd name="connsiteX91" fmla="*/ 410578 w 521827"/>
                  <a:gd name="connsiteY91" fmla="*/ 348236 h 963115"/>
                  <a:gd name="connsiteX92" fmla="*/ 414739 w 521827"/>
                  <a:gd name="connsiteY92" fmla="*/ 344779 h 963115"/>
                  <a:gd name="connsiteX93" fmla="*/ 414739 w 521827"/>
                  <a:gd name="connsiteY93" fmla="*/ 344813 h 963115"/>
                  <a:gd name="connsiteX94" fmla="*/ 420025 w 521827"/>
                  <a:gd name="connsiteY94" fmla="*/ 312715 h 963115"/>
                  <a:gd name="connsiteX95" fmla="*/ 426787 w 521827"/>
                  <a:gd name="connsiteY95" fmla="*/ 257612 h 963115"/>
                  <a:gd name="connsiteX96" fmla="*/ 414907 w 521827"/>
                  <a:gd name="connsiteY96" fmla="*/ 236118 h 963115"/>
                  <a:gd name="connsiteX97" fmla="*/ 402843 w 521827"/>
                  <a:gd name="connsiteY97" fmla="*/ 212208 h 963115"/>
                  <a:gd name="connsiteX98" fmla="*/ 428465 w 521827"/>
                  <a:gd name="connsiteY98" fmla="*/ 174002 h 963115"/>
                  <a:gd name="connsiteX99" fmla="*/ 428448 w 521827"/>
                  <a:gd name="connsiteY99" fmla="*/ 173985 h 963115"/>
                  <a:gd name="connsiteX100" fmla="*/ 437190 w 521827"/>
                  <a:gd name="connsiteY100" fmla="*/ 164254 h 963115"/>
                  <a:gd name="connsiteX101" fmla="*/ 467577 w 521827"/>
                  <a:gd name="connsiteY101" fmla="*/ 153683 h 963115"/>
                  <a:gd name="connsiteX102" fmla="*/ 488282 w 521827"/>
                  <a:gd name="connsiteY102" fmla="*/ 150444 h 963115"/>
                  <a:gd name="connsiteX103" fmla="*/ 489557 w 521827"/>
                  <a:gd name="connsiteY103" fmla="*/ 149925 h 963115"/>
                  <a:gd name="connsiteX104" fmla="*/ 512897 w 521827"/>
                  <a:gd name="connsiteY104" fmla="*/ 130075 h 963115"/>
                  <a:gd name="connsiteX105" fmla="*/ 521253 w 521827"/>
                  <a:gd name="connsiteY105" fmla="*/ 110913 h 96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1827" h="963115">
                    <a:moveTo>
                      <a:pt x="521253" y="110913"/>
                    </a:moveTo>
                    <a:lnTo>
                      <a:pt x="521269" y="110896"/>
                    </a:lnTo>
                    <a:lnTo>
                      <a:pt x="521236" y="110813"/>
                    </a:lnTo>
                    <a:cubicBezTo>
                      <a:pt x="518937" y="105477"/>
                      <a:pt x="505799" y="99453"/>
                      <a:pt x="493769" y="93916"/>
                    </a:cubicBezTo>
                    <a:cubicBezTo>
                      <a:pt x="484356" y="89570"/>
                      <a:pt x="475479" y="85510"/>
                      <a:pt x="470462" y="80945"/>
                    </a:cubicBezTo>
                    <a:cubicBezTo>
                      <a:pt x="462224" y="73446"/>
                      <a:pt x="462862" y="63378"/>
                      <a:pt x="463499" y="53679"/>
                    </a:cubicBezTo>
                    <a:cubicBezTo>
                      <a:pt x="463835" y="48293"/>
                      <a:pt x="464170" y="43075"/>
                      <a:pt x="462509" y="41414"/>
                    </a:cubicBezTo>
                    <a:cubicBezTo>
                      <a:pt x="460210" y="39082"/>
                      <a:pt x="452408" y="39888"/>
                      <a:pt x="443985" y="40743"/>
                    </a:cubicBezTo>
                    <a:lnTo>
                      <a:pt x="443968" y="40743"/>
                    </a:lnTo>
                    <a:cubicBezTo>
                      <a:pt x="435512" y="41599"/>
                      <a:pt x="426552" y="42522"/>
                      <a:pt x="418330" y="40575"/>
                    </a:cubicBezTo>
                    <a:cubicBezTo>
                      <a:pt x="411015" y="38863"/>
                      <a:pt x="406367" y="37992"/>
                      <a:pt x="403061" y="38344"/>
                    </a:cubicBezTo>
                    <a:cubicBezTo>
                      <a:pt x="400293" y="38646"/>
                      <a:pt x="397776" y="40056"/>
                      <a:pt x="394185" y="42907"/>
                    </a:cubicBezTo>
                    <a:cubicBezTo>
                      <a:pt x="385141" y="50157"/>
                      <a:pt x="361734" y="55928"/>
                      <a:pt x="343041" y="60509"/>
                    </a:cubicBezTo>
                    <a:cubicBezTo>
                      <a:pt x="338553" y="61600"/>
                      <a:pt x="334324" y="62640"/>
                      <a:pt x="331052" y="63495"/>
                    </a:cubicBezTo>
                    <a:cubicBezTo>
                      <a:pt x="314716" y="67807"/>
                      <a:pt x="297224" y="64619"/>
                      <a:pt x="280987" y="61650"/>
                    </a:cubicBezTo>
                    <a:cubicBezTo>
                      <a:pt x="277378" y="61012"/>
                      <a:pt x="273807" y="60358"/>
                      <a:pt x="270497" y="59837"/>
                    </a:cubicBezTo>
                    <a:cubicBezTo>
                      <a:pt x="263416" y="58713"/>
                      <a:pt x="254580" y="62841"/>
                      <a:pt x="246142" y="66801"/>
                    </a:cubicBezTo>
                    <a:cubicBezTo>
                      <a:pt x="236110" y="71483"/>
                      <a:pt x="226475" y="75996"/>
                      <a:pt x="216661" y="74150"/>
                    </a:cubicBezTo>
                    <a:cubicBezTo>
                      <a:pt x="202940" y="71600"/>
                      <a:pt x="200884" y="62506"/>
                      <a:pt x="202819" y="52136"/>
                    </a:cubicBezTo>
                    <a:cubicBezTo>
                      <a:pt x="203676" y="47589"/>
                      <a:pt x="205391" y="43109"/>
                      <a:pt x="206908" y="39132"/>
                    </a:cubicBezTo>
                    <a:cubicBezTo>
                      <a:pt x="207666" y="37102"/>
                      <a:pt x="208406" y="35240"/>
                      <a:pt x="208802" y="33847"/>
                    </a:cubicBezTo>
                    <a:cubicBezTo>
                      <a:pt x="209242" y="32387"/>
                      <a:pt x="209780" y="30843"/>
                      <a:pt x="210319" y="29199"/>
                    </a:cubicBezTo>
                    <a:cubicBezTo>
                      <a:pt x="213131" y="20978"/>
                      <a:pt x="217281" y="8728"/>
                      <a:pt x="210738" y="2168"/>
                    </a:cubicBezTo>
                    <a:cubicBezTo>
                      <a:pt x="209520" y="960"/>
                      <a:pt x="208705" y="1094"/>
                      <a:pt x="208025" y="1765"/>
                    </a:cubicBezTo>
                    <a:lnTo>
                      <a:pt x="208005" y="1799"/>
                    </a:lnTo>
                    <a:cubicBezTo>
                      <a:pt x="206468" y="3342"/>
                      <a:pt x="204713" y="5809"/>
                      <a:pt x="202938" y="8326"/>
                    </a:cubicBezTo>
                    <a:cubicBezTo>
                      <a:pt x="200743" y="11464"/>
                      <a:pt x="198470" y="14685"/>
                      <a:pt x="195698" y="17454"/>
                    </a:cubicBezTo>
                    <a:cubicBezTo>
                      <a:pt x="188896" y="24283"/>
                      <a:pt x="179779" y="23645"/>
                      <a:pt x="169229" y="22923"/>
                    </a:cubicBezTo>
                    <a:cubicBezTo>
                      <a:pt x="161490" y="22387"/>
                      <a:pt x="152673" y="21766"/>
                      <a:pt x="145393" y="24836"/>
                    </a:cubicBezTo>
                    <a:cubicBezTo>
                      <a:pt x="137075" y="28360"/>
                      <a:pt x="123352" y="41348"/>
                      <a:pt x="109670" y="54334"/>
                    </a:cubicBezTo>
                    <a:cubicBezTo>
                      <a:pt x="104724" y="59016"/>
                      <a:pt x="99777" y="63697"/>
                      <a:pt x="94970" y="68026"/>
                    </a:cubicBezTo>
                    <a:cubicBezTo>
                      <a:pt x="97623" y="83647"/>
                      <a:pt x="108193" y="88211"/>
                      <a:pt x="115135" y="105259"/>
                    </a:cubicBezTo>
                    <a:cubicBezTo>
                      <a:pt x="123553" y="125930"/>
                      <a:pt x="117429" y="133581"/>
                      <a:pt x="118207" y="152760"/>
                    </a:cubicBezTo>
                    <a:cubicBezTo>
                      <a:pt x="118966" y="171904"/>
                      <a:pt x="130453" y="175713"/>
                      <a:pt x="138871" y="196402"/>
                    </a:cubicBezTo>
                    <a:cubicBezTo>
                      <a:pt x="147289" y="217091"/>
                      <a:pt x="131213" y="227829"/>
                      <a:pt x="126622" y="243148"/>
                    </a:cubicBezTo>
                    <a:cubicBezTo>
                      <a:pt x="122034" y="258468"/>
                      <a:pt x="133505" y="246974"/>
                      <a:pt x="142699" y="263837"/>
                    </a:cubicBezTo>
                    <a:cubicBezTo>
                      <a:pt x="151894" y="280666"/>
                      <a:pt x="136956" y="289492"/>
                      <a:pt x="117808" y="310180"/>
                    </a:cubicBezTo>
                    <a:cubicBezTo>
                      <a:pt x="98658" y="330852"/>
                      <a:pt x="97901" y="392901"/>
                      <a:pt x="88706" y="415888"/>
                    </a:cubicBezTo>
                    <a:cubicBezTo>
                      <a:pt x="79511" y="438859"/>
                      <a:pt x="76459" y="479464"/>
                      <a:pt x="59605" y="513173"/>
                    </a:cubicBezTo>
                    <a:cubicBezTo>
                      <a:pt x="42750" y="546882"/>
                      <a:pt x="37007" y="525808"/>
                      <a:pt x="29347" y="535775"/>
                    </a:cubicBezTo>
                    <a:cubicBezTo>
                      <a:pt x="21689" y="545724"/>
                      <a:pt x="19394" y="584031"/>
                      <a:pt x="10197" y="602420"/>
                    </a:cubicBezTo>
                    <a:cubicBezTo>
                      <a:pt x="1004" y="620810"/>
                      <a:pt x="-2827" y="633814"/>
                      <a:pt x="7145" y="643009"/>
                    </a:cubicBezTo>
                    <a:cubicBezTo>
                      <a:pt x="17099" y="652204"/>
                      <a:pt x="46200" y="636885"/>
                      <a:pt x="57690" y="630743"/>
                    </a:cubicBezTo>
                    <a:cubicBezTo>
                      <a:pt x="69179" y="624619"/>
                      <a:pt x="74545" y="602420"/>
                      <a:pt x="89862" y="613142"/>
                    </a:cubicBezTo>
                    <a:cubicBezTo>
                      <a:pt x="105182" y="623865"/>
                      <a:pt x="91398" y="647607"/>
                      <a:pt x="80668" y="657573"/>
                    </a:cubicBezTo>
                    <a:cubicBezTo>
                      <a:pt x="69936" y="667540"/>
                      <a:pt x="64592" y="664469"/>
                      <a:pt x="54618" y="667540"/>
                    </a:cubicBezTo>
                    <a:cubicBezTo>
                      <a:pt x="44665" y="670593"/>
                      <a:pt x="50789" y="692054"/>
                      <a:pt x="63056" y="695108"/>
                    </a:cubicBezTo>
                    <a:cubicBezTo>
                      <a:pt x="75303" y="698179"/>
                      <a:pt x="112064" y="674419"/>
                      <a:pt x="125088" y="670611"/>
                    </a:cubicBezTo>
                    <a:cubicBezTo>
                      <a:pt x="138114" y="666768"/>
                      <a:pt x="138872" y="685141"/>
                      <a:pt x="141945" y="703548"/>
                    </a:cubicBezTo>
                    <a:cubicBezTo>
                      <a:pt x="144995" y="721921"/>
                      <a:pt x="125088" y="705829"/>
                      <a:pt x="109012" y="708128"/>
                    </a:cubicBezTo>
                    <a:cubicBezTo>
                      <a:pt x="92916" y="710427"/>
                      <a:pt x="113600" y="730360"/>
                      <a:pt x="112843" y="756385"/>
                    </a:cubicBezTo>
                    <a:cubicBezTo>
                      <a:pt x="112066" y="782443"/>
                      <a:pt x="113979" y="790094"/>
                      <a:pt x="111308" y="804255"/>
                    </a:cubicBezTo>
                    <a:cubicBezTo>
                      <a:pt x="108635" y="818434"/>
                      <a:pt x="113979" y="844877"/>
                      <a:pt x="110549" y="873200"/>
                    </a:cubicBezTo>
                    <a:cubicBezTo>
                      <a:pt x="107098" y="901557"/>
                      <a:pt x="75305" y="939091"/>
                      <a:pt x="79134" y="957465"/>
                    </a:cubicBezTo>
                    <a:cubicBezTo>
                      <a:pt x="82965" y="975854"/>
                      <a:pt x="118588" y="945971"/>
                      <a:pt x="148448" y="939847"/>
                    </a:cubicBezTo>
                    <a:cubicBezTo>
                      <a:pt x="178328" y="933722"/>
                      <a:pt x="215666" y="941978"/>
                      <a:pt x="224861" y="946944"/>
                    </a:cubicBezTo>
                    <a:cubicBezTo>
                      <a:pt x="234036" y="951928"/>
                      <a:pt x="267368" y="957666"/>
                      <a:pt x="280769" y="951542"/>
                    </a:cubicBezTo>
                    <a:cubicBezTo>
                      <a:pt x="291261" y="946760"/>
                      <a:pt x="313720" y="931155"/>
                      <a:pt x="328859" y="920920"/>
                    </a:cubicBezTo>
                    <a:cubicBezTo>
                      <a:pt x="327244" y="909376"/>
                      <a:pt x="325089" y="896859"/>
                      <a:pt x="322777" y="891808"/>
                    </a:cubicBezTo>
                    <a:lnTo>
                      <a:pt x="322757" y="891808"/>
                    </a:lnTo>
                    <a:lnTo>
                      <a:pt x="321341" y="888721"/>
                    </a:lnTo>
                    <a:cubicBezTo>
                      <a:pt x="316453" y="878117"/>
                      <a:pt x="312564" y="869711"/>
                      <a:pt x="311567" y="860163"/>
                    </a:cubicBezTo>
                    <a:cubicBezTo>
                      <a:pt x="310948" y="854291"/>
                      <a:pt x="316933" y="837562"/>
                      <a:pt x="324153" y="821605"/>
                    </a:cubicBezTo>
                    <a:cubicBezTo>
                      <a:pt x="331494" y="805397"/>
                      <a:pt x="340428" y="789138"/>
                      <a:pt x="345241" y="785228"/>
                    </a:cubicBezTo>
                    <a:cubicBezTo>
                      <a:pt x="348412" y="782661"/>
                      <a:pt x="356969" y="778281"/>
                      <a:pt x="367339" y="773030"/>
                    </a:cubicBezTo>
                    <a:lnTo>
                      <a:pt x="367355" y="773030"/>
                    </a:lnTo>
                    <a:cubicBezTo>
                      <a:pt x="386366" y="763365"/>
                      <a:pt x="412290" y="750177"/>
                      <a:pt x="412290" y="748063"/>
                    </a:cubicBezTo>
                    <a:cubicBezTo>
                      <a:pt x="412290" y="746888"/>
                      <a:pt x="402440" y="749355"/>
                      <a:pt x="394638" y="749405"/>
                    </a:cubicBezTo>
                    <a:cubicBezTo>
                      <a:pt x="387440" y="749488"/>
                      <a:pt x="381232" y="749539"/>
                      <a:pt x="377725" y="747425"/>
                    </a:cubicBezTo>
                    <a:lnTo>
                      <a:pt x="377691" y="747425"/>
                    </a:lnTo>
                    <a:cubicBezTo>
                      <a:pt x="374403" y="745462"/>
                      <a:pt x="366600" y="735914"/>
                      <a:pt x="359536" y="725998"/>
                    </a:cubicBezTo>
                    <a:cubicBezTo>
                      <a:pt x="352858" y="716619"/>
                      <a:pt x="346415" y="706450"/>
                      <a:pt x="344756" y="701769"/>
                    </a:cubicBezTo>
                    <a:cubicBezTo>
                      <a:pt x="342781" y="696165"/>
                      <a:pt x="344855" y="679588"/>
                      <a:pt x="348764" y="663765"/>
                    </a:cubicBezTo>
                    <a:cubicBezTo>
                      <a:pt x="352221" y="649670"/>
                      <a:pt x="357204" y="635425"/>
                      <a:pt x="362053" y="629351"/>
                    </a:cubicBezTo>
                    <a:cubicBezTo>
                      <a:pt x="365711" y="624771"/>
                      <a:pt x="371181" y="619082"/>
                      <a:pt x="376903" y="613109"/>
                    </a:cubicBezTo>
                    <a:cubicBezTo>
                      <a:pt x="385628" y="604048"/>
                      <a:pt x="395041" y="594233"/>
                      <a:pt x="397759" y="589064"/>
                    </a:cubicBezTo>
                    <a:cubicBezTo>
                      <a:pt x="398095" y="588393"/>
                      <a:pt x="387742" y="582806"/>
                      <a:pt x="378967" y="578209"/>
                    </a:cubicBezTo>
                    <a:cubicBezTo>
                      <a:pt x="374990" y="576128"/>
                      <a:pt x="371181" y="574299"/>
                      <a:pt x="368295" y="572923"/>
                    </a:cubicBezTo>
                    <a:cubicBezTo>
                      <a:pt x="366231" y="571933"/>
                      <a:pt x="364587" y="571128"/>
                      <a:pt x="363580" y="570591"/>
                    </a:cubicBezTo>
                    <a:lnTo>
                      <a:pt x="363547" y="570591"/>
                    </a:lnTo>
                    <a:cubicBezTo>
                      <a:pt x="356399" y="566731"/>
                      <a:pt x="356399" y="560658"/>
                      <a:pt x="356399" y="553023"/>
                    </a:cubicBezTo>
                    <a:cubicBezTo>
                      <a:pt x="356399" y="548828"/>
                      <a:pt x="356399" y="543778"/>
                      <a:pt x="354217" y="539734"/>
                    </a:cubicBezTo>
                    <a:lnTo>
                      <a:pt x="354217" y="539701"/>
                    </a:lnTo>
                    <a:cubicBezTo>
                      <a:pt x="352607" y="536748"/>
                      <a:pt x="347523" y="531110"/>
                      <a:pt x="341742" y="524700"/>
                    </a:cubicBezTo>
                    <a:cubicBezTo>
                      <a:pt x="328238" y="509700"/>
                      <a:pt x="311404" y="491008"/>
                      <a:pt x="315015" y="477400"/>
                    </a:cubicBezTo>
                    <a:cubicBezTo>
                      <a:pt x="319243" y="461544"/>
                      <a:pt x="350979" y="463558"/>
                      <a:pt x="372557" y="464933"/>
                    </a:cubicBezTo>
                    <a:cubicBezTo>
                      <a:pt x="380124" y="465420"/>
                      <a:pt x="385007" y="466410"/>
                      <a:pt x="385510" y="466108"/>
                    </a:cubicBezTo>
                    <a:cubicBezTo>
                      <a:pt x="386114" y="465739"/>
                      <a:pt x="387759" y="461443"/>
                      <a:pt x="389588" y="455806"/>
                    </a:cubicBezTo>
                    <a:cubicBezTo>
                      <a:pt x="391903" y="448641"/>
                      <a:pt x="393799" y="440151"/>
                      <a:pt x="394235" y="433825"/>
                    </a:cubicBezTo>
                    <a:cubicBezTo>
                      <a:pt x="394856" y="425234"/>
                      <a:pt x="394672" y="413573"/>
                      <a:pt x="394487" y="400536"/>
                    </a:cubicBezTo>
                    <a:cubicBezTo>
                      <a:pt x="394336" y="392448"/>
                      <a:pt x="394219" y="384008"/>
                      <a:pt x="394219" y="377867"/>
                    </a:cubicBezTo>
                    <a:cubicBezTo>
                      <a:pt x="394219" y="359662"/>
                      <a:pt x="403246" y="353370"/>
                      <a:pt x="410578" y="348236"/>
                    </a:cubicBezTo>
                    <a:cubicBezTo>
                      <a:pt x="412676" y="346758"/>
                      <a:pt x="414504" y="345467"/>
                      <a:pt x="414739" y="344779"/>
                    </a:cubicBezTo>
                    <a:lnTo>
                      <a:pt x="414739" y="344813"/>
                    </a:lnTo>
                    <a:cubicBezTo>
                      <a:pt x="415780" y="341675"/>
                      <a:pt x="417877" y="328202"/>
                      <a:pt x="420025" y="312715"/>
                    </a:cubicBezTo>
                    <a:cubicBezTo>
                      <a:pt x="423095" y="290700"/>
                      <a:pt x="426250" y="264827"/>
                      <a:pt x="426787" y="257612"/>
                    </a:cubicBezTo>
                    <a:cubicBezTo>
                      <a:pt x="427106" y="253535"/>
                      <a:pt x="420746" y="244491"/>
                      <a:pt x="414907" y="236118"/>
                    </a:cubicBezTo>
                    <a:cubicBezTo>
                      <a:pt x="408665" y="227225"/>
                      <a:pt x="402843" y="218953"/>
                      <a:pt x="402843" y="212208"/>
                    </a:cubicBezTo>
                    <a:cubicBezTo>
                      <a:pt x="402843" y="202057"/>
                      <a:pt x="417038" y="186502"/>
                      <a:pt x="428465" y="174002"/>
                    </a:cubicBezTo>
                    <a:lnTo>
                      <a:pt x="428448" y="173985"/>
                    </a:lnTo>
                    <a:cubicBezTo>
                      <a:pt x="432005" y="170127"/>
                      <a:pt x="435260" y="166536"/>
                      <a:pt x="437190" y="164254"/>
                    </a:cubicBezTo>
                    <a:cubicBezTo>
                      <a:pt x="444891" y="154992"/>
                      <a:pt x="455596" y="154371"/>
                      <a:pt x="467577" y="153683"/>
                    </a:cubicBezTo>
                    <a:cubicBezTo>
                      <a:pt x="474389" y="153297"/>
                      <a:pt x="481721" y="152861"/>
                      <a:pt x="488282" y="150444"/>
                    </a:cubicBezTo>
                    <a:lnTo>
                      <a:pt x="489557" y="149925"/>
                    </a:lnTo>
                    <a:cubicBezTo>
                      <a:pt x="497258" y="146585"/>
                      <a:pt x="506269" y="138666"/>
                      <a:pt x="512897" y="130075"/>
                    </a:cubicBezTo>
                    <a:cubicBezTo>
                      <a:pt x="518803" y="122406"/>
                      <a:pt x="522696" y="114789"/>
                      <a:pt x="521253" y="110913"/>
                    </a:cubicBezTo>
                    <a:close/>
                  </a:path>
                </a:pathLst>
              </a:custGeom>
              <a:solidFill>
                <a:srgbClr val="F2F2F0"/>
              </a:solidFill>
              <a:ln w="9525" cap="flat">
                <a:noFill/>
                <a:prstDash val="solid"/>
                <a:miter/>
              </a:ln>
            </p:spPr>
            <p:txBody>
              <a:bodyPr rtlCol="0" anchor="ctr"/>
              <a:lstStyle/>
              <a:p>
                <a:endParaRPr lang="de-DE" dirty="0"/>
              </a:p>
            </p:txBody>
          </p:sp>
          <p:sp>
            <p:nvSpPr>
              <p:cNvPr id="86" name="Freihandform: Form 24">
                <a:extLst>
                  <a:ext uri="{FF2B5EF4-FFF2-40B4-BE49-F238E27FC236}">
                    <a16:creationId xmlns:a16="http://schemas.microsoft.com/office/drawing/2014/main" id="{19044CA4-AA65-B643-9427-049F655CF567}"/>
                  </a:ext>
                </a:extLst>
              </p:cNvPr>
              <p:cNvSpPr/>
              <p:nvPr/>
            </p:nvSpPr>
            <p:spPr>
              <a:xfrm>
                <a:off x="6765363" y="5271424"/>
                <a:ext cx="159401" cy="325513"/>
              </a:xfrm>
              <a:custGeom>
                <a:avLst/>
                <a:gdLst>
                  <a:gd name="connsiteX0" fmla="*/ 154510 w 159400"/>
                  <a:gd name="connsiteY0" fmla="*/ 90431 h 325512"/>
                  <a:gd name="connsiteX1" fmla="*/ 150668 w 159400"/>
                  <a:gd name="connsiteY1" fmla="*/ 23785 h 325512"/>
                  <a:gd name="connsiteX2" fmla="*/ 123872 w 159400"/>
                  <a:gd name="connsiteY2" fmla="*/ 11536 h 325512"/>
                  <a:gd name="connsiteX3" fmla="*/ 117747 w 159400"/>
                  <a:gd name="connsiteY3" fmla="*/ 68987 h 325512"/>
                  <a:gd name="connsiteX4" fmla="*/ 57997 w 159400"/>
                  <a:gd name="connsiteY4" fmla="*/ 85062 h 325512"/>
                  <a:gd name="connsiteX5" fmla="*/ 29658 w 159400"/>
                  <a:gd name="connsiteY5" fmla="*/ 124140 h 325512"/>
                  <a:gd name="connsiteX6" fmla="*/ 5898 w 159400"/>
                  <a:gd name="connsiteY6" fmla="*/ 147882 h 325512"/>
                  <a:gd name="connsiteX7" fmla="*/ 8969 w 159400"/>
                  <a:gd name="connsiteY7" fmla="*/ 210703 h 325512"/>
                  <a:gd name="connsiteX8" fmla="*/ 36570 w 159400"/>
                  <a:gd name="connsiteY8" fmla="*/ 229848 h 325512"/>
                  <a:gd name="connsiteX9" fmla="*/ 23533 w 159400"/>
                  <a:gd name="connsiteY9" fmla="*/ 255117 h 325512"/>
                  <a:gd name="connsiteX10" fmla="*/ 44977 w 159400"/>
                  <a:gd name="connsiteY10" fmla="*/ 271225 h 325512"/>
                  <a:gd name="connsiteX11" fmla="*/ 44977 w 159400"/>
                  <a:gd name="connsiteY11" fmla="*/ 297249 h 325512"/>
                  <a:gd name="connsiteX12" fmla="*/ 99357 w 159400"/>
                  <a:gd name="connsiteY12" fmla="*/ 325605 h 325512"/>
                  <a:gd name="connsiteX13" fmla="*/ 122328 w 159400"/>
                  <a:gd name="connsiteY13" fmla="*/ 289598 h 325512"/>
                  <a:gd name="connsiteX14" fmla="*/ 148369 w 159400"/>
                  <a:gd name="connsiteY14" fmla="*/ 219109 h 325512"/>
                  <a:gd name="connsiteX15" fmla="*/ 149913 w 159400"/>
                  <a:gd name="connsiteY15" fmla="*/ 170852 h 325512"/>
                  <a:gd name="connsiteX16" fmla="*/ 154510 w 159400"/>
                  <a:gd name="connsiteY16" fmla="*/ 90431 h 32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400" h="325512">
                    <a:moveTo>
                      <a:pt x="154510" y="90431"/>
                    </a:moveTo>
                    <a:cubicBezTo>
                      <a:pt x="148385" y="72041"/>
                      <a:pt x="155282" y="39875"/>
                      <a:pt x="150668" y="23785"/>
                    </a:cubicBezTo>
                    <a:cubicBezTo>
                      <a:pt x="146087" y="7710"/>
                      <a:pt x="142261" y="-10696"/>
                      <a:pt x="123872" y="11536"/>
                    </a:cubicBezTo>
                    <a:cubicBezTo>
                      <a:pt x="118502" y="36806"/>
                      <a:pt x="146087" y="62074"/>
                      <a:pt x="117747" y="68987"/>
                    </a:cubicBezTo>
                    <a:cubicBezTo>
                      <a:pt x="89407" y="75883"/>
                      <a:pt x="70246" y="72041"/>
                      <a:pt x="57997" y="85062"/>
                    </a:cubicBezTo>
                    <a:cubicBezTo>
                      <a:pt x="45732" y="98099"/>
                      <a:pt x="44977" y="111874"/>
                      <a:pt x="29658" y="124140"/>
                    </a:cubicBezTo>
                    <a:cubicBezTo>
                      <a:pt x="14338" y="136388"/>
                      <a:pt x="8197" y="119526"/>
                      <a:pt x="5898" y="147882"/>
                    </a:cubicBezTo>
                    <a:cubicBezTo>
                      <a:pt x="3617" y="176222"/>
                      <a:pt x="-4807" y="201508"/>
                      <a:pt x="8969" y="210703"/>
                    </a:cubicBezTo>
                    <a:cubicBezTo>
                      <a:pt x="22761" y="219897"/>
                      <a:pt x="36570" y="224478"/>
                      <a:pt x="36570" y="229848"/>
                    </a:cubicBezTo>
                    <a:cubicBezTo>
                      <a:pt x="36570" y="235217"/>
                      <a:pt x="13566" y="245922"/>
                      <a:pt x="23533" y="255117"/>
                    </a:cubicBezTo>
                    <a:cubicBezTo>
                      <a:pt x="33483" y="264312"/>
                      <a:pt x="45732" y="263540"/>
                      <a:pt x="44977" y="271225"/>
                    </a:cubicBezTo>
                    <a:cubicBezTo>
                      <a:pt x="44222" y="278876"/>
                      <a:pt x="17392" y="280403"/>
                      <a:pt x="44977" y="297249"/>
                    </a:cubicBezTo>
                    <a:cubicBezTo>
                      <a:pt x="72544" y="314111"/>
                      <a:pt x="80196" y="324062"/>
                      <a:pt x="99357" y="325605"/>
                    </a:cubicBezTo>
                    <a:cubicBezTo>
                      <a:pt x="118502" y="327132"/>
                      <a:pt x="115432" y="309497"/>
                      <a:pt x="122328" y="289598"/>
                    </a:cubicBezTo>
                    <a:cubicBezTo>
                      <a:pt x="129224" y="269681"/>
                      <a:pt x="152211" y="244395"/>
                      <a:pt x="148369" y="219109"/>
                    </a:cubicBezTo>
                    <a:cubicBezTo>
                      <a:pt x="144543" y="193840"/>
                      <a:pt x="136892" y="189259"/>
                      <a:pt x="149913" y="170852"/>
                    </a:cubicBezTo>
                    <a:cubicBezTo>
                      <a:pt x="162933" y="152496"/>
                      <a:pt x="160634" y="108821"/>
                      <a:pt x="154510" y="90431"/>
                    </a:cubicBezTo>
                    <a:close/>
                  </a:path>
                </a:pathLst>
              </a:custGeom>
              <a:solidFill>
                <a:srgbClr val="F2F2F0"/>
              </a:solidFill>
              <a:ln w="9525" cap="flat">
                <a:noFill/>
                <a:prstDash val="solid"/>
                <a:miter/>
              </a:ln>
            </p:spPr>
            <p:txBody>
              <a:bodyPr rtlCol="0" anchor="ctr"/>
              <a:lstStyle/>
              <a:p>
                <a:endParaRPr lang="de-DE" dirty="0"/>
              </a:p>
            </p:txBody>
          </p:sp>
          <p:sp>
            <p:nvSpPr>
              <p:cNvPr id="87" name="Freihandform: Form 25">
                <a:extLst>
                  <a:ext uri="{FF2B5EF4-FFF2-40B4-BE49-F238E27FC236}">
                    <a16:creationId xmlns:a16="http://schemas.microsoft.com/office/drawing/2014/main" id="{978E6EA8-D988-654B-9620-C7540163B2DC}"/>
                  </a:ext>
                </a:extLst>
              </p:cNvPr>
              <p:cNvSpPr/>
              <p:nvPr/>
            </p:nvSpPr>
            <p:spPr>
              <a:xfrm>
                <a:off x="5816905" y="3583499"/>
                <a:ext cx="588943" cy="401018"/>
              </a:xfrm>
              <a:custGeom>
                <a:avLst/>
                <a:gdLst>
                  <a:gd name="connsiteX0" fmla="*/ 254638 w 588943"/>
                  <a:gd name="connsiteY0" fmla="*/ 17029 h 401018"/>
                  <a:gd name="connsiteX1" fmla="*/ 254655 w 588943"/>
                  <a:gd name="connsiteY1" fmla="*/ 17029 h 401018"/>
                  <a:gd name="connsiteX2" fmla="*/ 254655 w 588943"/>
                  <a:gd name="connsiteY2" fmla="*/ 17012 h 401018"/>
                  <a:gd name="connsiteX3" fmla="*/ 254638 w 588943"/>
                  <a:gd name="connsiteY3" fmla="*/ 17029 h 401018"/>
                  <a:gd name="connsiteX4" fmla="*/ 569429 w 588943"/>
                  <a:gd name="connsiteY4" fmla="*/ 172268 h 401018"/>
                  <a:gd name="connsiteX5" fmla="*/ 563859 w 588943"/>
                  <a:gd name="connsiteY5" fmla="*/ 159164 h 401018"/>
                  <a:gd name="connsiteX6" fmla="*/ 563859 w 588943"/>
                  <a:gd name="connsiteY6" fmla="*/ 159113 h 401018"/>
                  <a:gd name="connsiteX7" fmla="*/ 536610 w 588943"/>
                  <a:gd name="connsiteY7" fmla="*/ 146915 h 401018"/>
                  <a:gd name="connsiteX8" fmla="*/ 505400 w 588943"/>
                  <a:gd name="connsiteY8" fmla="*/ 130555 h 401018"/>
                  <a:gd name="connsiteX9" fmla="*/ 504495 w 588943"/>
                  <a:gd name="connsiteY9" fmla="*/ 91444 h 401018"/>
                  <a:gd name="connsiteX10" fmla="*/ 507012 w 588943"/>
                  <a:gd name="connsiteY10" fmla="*/ 74111 h 401018"/>
                  <a:gd name="connsiteX11" fmla="*/ 507012 w 588943"/>
                  <a:gd name="connsiteY11" fmla="*/ 74077 h 401018"/>
                  <a:gd name="connsiteX12" fmla="*/ 501072 w 588943"/>
                  <a:gd name="connsiteY12" fmla="*/ 61443 h 401018"/>
                  <a:gd name="connsiteX13" fmla="*/ 469359 w 588943"/>
                  <a:gd name="connsiteY13" fmla="*/ 39446 h 401018"/>
                  <a:gd name="connsiteX14" fmla="*/ 445080 w 588943"/>
                  <a:gd name="connsiteY14" fmla="*/ 35939 h 401018"/>
                  <a:gd name="connsiteX15" fmla="*/ 425784 w 588943"/>
                  <a:gd name="connsiteY15" fmla="*/ 45117 h 401018"/>
                  <a:gd name="connsiteX16" fmla="*/ 399206 w 588943"/>
                  <a:gd name="connsiteY16" fmla="*/ 26156 h 401018"/>
                  <a:gd name="connsiteX17" fmla="*/ 393501 w 588943"/>
                  <a:gd name="connsiteY17" fmla="*/ 11492 h 401018"/>
                  <a:gd name="connsiteX18" fmla="*/ 347493 w 588943"/>
                  <a:gd name="connsiteY18" fmla="*/ 1643 h 401018"/>
                  <a:gd name="connsiteX19" fmla="*/ 331268 w 588943"/>
                  <a:gd name="connsiteY19" fmla="*/ 2079 h 401018"/>
                  <a:gd name="connsiteX20" fmla="*/ 292660 w 588943"/>
                  <a:gd name="connsiteY20" fmla="*/ 9797 h 401018"/>
                  <a:gd name="connsiteX21" fmla="*/ 292643 w 588943"/>
                  <a:gd name="connsiteY21" fmla="*/ 9797 h 401018"/>
                  <a:gd name="connsiteX22" fmla="*/ 288750 w 588943"/>
                  <a:gd name="connsiteY22" fmla="*/ 11777 h 401018"/>
                  <a:gd name="connsiteX23" fmla="*/ 288716 w 588943"/>
                  <a:gd name="connsiteY23" fmla="*/ 11777 h 401018"/>
                  <a:gd name="connsiteX24" fmla="*/ 254655 w 588943"/>
                  <a:gd name="connsiteY24" fmla="*/ 17029 h 401018"/>
                  <a:gd name="connsiteX25" fmla="*/ 255494 w 588943"/>
                  <a:gd name="connsiteY25" fmla="*/ 27717 h 401018"/>
                  <a:gd name="connsiteX26" fmla="*/ 221785 w 588943"/>
                  <a:gd name="connsiteY26" fmla="*/ 32331 h 401018"/>
                  <a:gd name="connsiteX27" fmla="*/ 175827 w 588943"/>
                  <a:gd name="connsiteY27" fmla="*/ 30787 h 401018"/>
                  <a:gd name="connsiteX28" fmla="*/ 113795 w 588943"/>
                  <a:gd name="connsiteY28" fmla="*/ 17012 h 401018"/>
                  <a:gd name="connsiteX29" fmla="*/ 59800 w 588943"/>
                  <a:gd name="connsiteY29" fmla="*/ 34244 h 401018"/>
                  <a:gd name="connsiteX30" fmla="*/ 1258 w 588943"/>
                  <a:gd name="connsiteY30" fmla="*/ 66762 h 401018"/>
                  <a:gd name="connsiteX31" fmla="*/ 9061 w 588943"/>
                  <a:gd name="connsiteY31" fmla="*/ 95538 h 401018"/>
                  <a:gd name="connsiteX32" fmla="*/ 33290 w 588943"/>
                  <a:gd name="connsiteY32" fmla="*/ 124297 h 401018"/>
                  <a:gd name="connsiteX33" fmla="*/ 43441 w 588943"/>
                  <a:gd name="connsiteY33" fmla="*/ 133542 h 401018"/>
                  <a:gd name="connsiteX34" fmla="*/ 68408 w 588943"/>
                  <a:gd name="connsiteY34" fmla="*/ 127854 h 401018"/>
                  <a:gd name="connsiteX35" fmla="*/ 97704 w 588943"/>
                  <a:gd name="connsiteY35" fmla="*/ 132083 h 401018"/>
                  <a:gd name="connsiteX36" fmla="*/ 105993 w 588943"/>
                  <a:gd name="connsiteY36" fmla="*/ 154633 h 401018"/>
                  <a:gd name="connsiteX37" fmla="*/ 121312 w 588943"/>
                  <a:gd name="connsiteY37" fmla="*/ 191698 h 401018"/>
                  <a:gd name="connsiteX38" fmla="*/ 137521 w 588943"/>
                  <a:gd name="connsiteY38" fmla="*/ 190725 h 401018"/>
                  <a:gd name="connsiteX39" fmla="*/ 176532 w 588943"/>
                  <a:gd name="connsiteY39" fmla="*/ 202386 h 401018"/>
                  <a:gd name="connsiteX40" fmla="*/ 176297 w 588943"/>
                  <a:gd name="connsiteY40" fmla="*/ 216431 h 401018"/>
                  <a:gd name="connsiteX41" fmla="*/ 176297 w 588943"/>
                  <a:gd name="connsiteY41" fmla="*/ 216448 h 401018"/>
                  <a:gd name="connsiteX42" fmla="*/ 176029 w 588943"/>
                  <a:gd name="connsiteY42" fmla="*/ 228126 h 401018"/>
                  <a:gd name="connsiteX43" fmla="*/ 178680 w 588943"/>
                  <a:gd name="connsiteY43" fmla="*/ 227807 h 401018"/>
                  <a:gd name="connsiteX44" fmla="*/ 194720 w 588943"/>
                  <a:gd name="connsiteY44" fmla="*/ 223377 h 401018"/>
                  <a:gd name="connsiteX45" fmla="*/ 250896 w 588943"/>
                  <a:gd name="connsiteY45" fmla="*/ 218746 h 401018"/>
                  <a:gd name="connsiteX46" fmla="*/ 261115 w 588943"/>
                  <a:gd name="connsiteY46" fmla="*/ 233411 h 401018"/>
                  <a:gd name="connsiteX47" fmla="*/ 266551 w 588943"/>
                  <a:gd name="connsiteY47" fmla="*/ 247572 h 401018"/>
                  <a:gd name="connsiteX48" fmla="*/ 262457 w 588943"/>
                  <a:gd name="connsiteY48" fmla="*/ 265341 h 401018"/>
                  <a:gd name="connsiteX49" fmla="*/ 255393 w 588943"/>
                  <a:gd name="connsiteY49" fmla="*/ 295242 h 401018"/>
                  <a:gd name="connsiteX50" fmla="*/ 255444 w 588943"/>
                  <a:gd name="connsiteY50" fmla="*/ 295242 h 401018"/>
                  <a:gd name="connsiteX51" fmla="*/ 257793 w 588943"/>
                  <a:gd name="connsiteY51" fmla="*/ 296047 h 401018"/>
                  <a:gd name="connsiteX52" fmla="*/ 292592 w 588943"/>
                  <a:gd name="connsiteY52" fmla="*/ 300762 h 401018"/>
                  <a:gd name="connsiteX53" fmla="*/ 311167 w 588943"/>
                  <a:gd name="connsiteY53" fmla="*/ 286651 h 401018"/>
                  <a:gd name="connsiteX54" fmla="*/ 338215 w 588943"/>
                  <a:gd name="connsiteY54" fmla="*/ 266667 h 401018"/>
                  <a:gd name="connsiteX55" fmla="*/ 353047 w 588943"/>
                  <a:gd name="connsiteY55" fmla="*/ 268664 h 401018"/>
                  <a:gd name="connsiteX56" fmla="*/ 351872 w 588943"/>
                  <a:gd name="connsiteY56" fmla="*/ 285409 h 401018"/>
                  <a:gd name="connsiteX57" fmla="*/ 351872 w 588943"/>
                  <a:gd name="connsiteY57" fmla="*/ 285459 h 401018"/>
                  <a:gd name="connsiteX58" fmla="*/ 354373 w 588943"/>
                  <a:gd name="connsiteY58" fmla="*/ 328246 h 401018"/>
                  <a:gd name="connsiteX59" fmla="*/ 403770 w 588943"/>
                  <a:gd name="connsiteY59" fmla="*/ 347995 h 401018"/>
                  <a:gd name="connsiteX60" fmla="*/ 442496 w 588943"/>
                  <a:gd name="connsiteY60" fmla="*/ 368683 h 401018"/>
                  <a:gd name="connsiteX61" fmla="*/ 446674 w 588943"/>
                  <a:gd name="connsiteY61" fmla="*/ 383701 h 401018"/>
                  <a:gd name="connsiteX62" fmla="*/ 447714 w 588943"/>
                  <a:gd name="connsiteY62" fmla="*/ 392476 h 401018"/>
                  <a:gd name="connsiteX63" fmla="*/ 456020 w 588943"/>
                  <a:gd name="connsiteY63" fmla="*/ 400312 h 401018"/>
                  <a:gd name="connsiteX64" fmla="*/ 509260 w 588943"/>
                  <a:gd name="connsiteY64" fmla="*/ 393097 h 401018"/>
                  <a:gd name="connsiteX65" fmla="*/ 514780 w 588943"/>
                  <a:gd name="connsiteY65" fmla="*/ 392711 h 401018"/>
                  <a:gd name="connsiteX66" fmla="*/ 512867 w 588943"/>
                  <a:gd name="connsiteY66" fmla="*/ 364959 h 401018"/>
                  <a:gd name="connsiteX67" fmla="*/ 507800 w 588943"/>
                  <a:gd name="connsiteY67" fmla="*/ 352710 h 401018"/>
                  <a:gd name="connsiteX68" fmla="*/ 496323 w 588943"/>
                  <a:gd name="connsiteY68" fmla="*/ 333448 h 401018"/>
                  <a:gd name="connsiteX69" fmla="*/ 515787 w 588943"/>
                  <a:gd name="connsiteY69" fmla="*/ 268093 h 401018"/>
                  <a:gd name="connsiteX70" fmla="*/ 517985 w 588943"/>
                  <a:gd name="connsiteY70" fmla="*/ 265291 h 401018"/>
                  <a:gd name="connsiteX71" fmla="*/ 546358 w 588943"/>
                  <a:gd name="connsiteY71" fmla="*/ 254368 h 401018"/>
                  <a:gd name="connsiteX72" fmla="*/ 546392 w 588943"/>
                  <a:gd name="connsiteY72" fmla="*/ 254368 h 401018"/>
                  <a:gd name="connsiteX73" fmla="*/ 563171 w 588943"/>
                  <a:gd name="connsiteY73" fmla="*/ 250307 h 401018"/>
                  <a:gd name="connsiteX74" fmla="*/ 563188 w 588943"/>
                  <a:gd name="connsiteY74" fmla="*/ 250307 h 401018"/>
                  <a:gd name="connsiteX75" fmla="*/ 581913 w 588943"/>
                  <a:gd name="connsiteY75" fmla="*/ 235424 h 401018"/>
                  <a:gd name="connsiteX76" fmla="*/ 581930 w 588943"/>
                  <a:gd name="connsiteY76" fmla="*/ 235424 h 401018"/>
                  <a:gd name="connsiteX77" fmla="*/ 589296 w 588943"/>
                  <a:gd name="connsiteY77" fmla="*/ 223746 h 401018"/>
                  <a:gd name="connsiteX78" fmla="*/ 569429 w 588943"/>
                  <a:gd name="connsiteY78" fmla="*/ 172268 h 40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88943" h="401018">
                    <a:moveTo>
                      <a:pt x="254638" y="17029"/>
                    </a:moveTo>
                    <a:cubicBezTo>
                      <a:pt x="254638" y="17029"/>
                      <a:pt x="254655" y="17029"/>
                      <a:pt x="254655" y="17029"/>
                    </a:cubicBezTo>
                    <a:cubicBezTo>
                      <a:pt x="254655" y="17012"/>
                      <a:pt x="254655" y="17012"/>
                      <a:pt x="254655" y="17012"/>
                    </a:cubicBezTo>
                    <a:lnTo>
                      <a:pt x="254638" y="17029"/>
                    </a:lnTo>
                    <a:close/>
                    <a:moveTo>
                      <a:pt x="569429" y="172268"/>
                    </a:moveTo>
                    <a:cubicBezTo>
                      <a:pt x="566594" y="165825"/>
                      <a:pt x="564480" y="160959"/>
                      <a:pt x="563859" y="159164"/>
                    </a:cubicBezTo>
                    <a:lnTo>
                      <a:pt x="563859" y="159113"/>
                    </a:lnTo>
                    <a:cubicBezTo>
                      <a:pt x="563825" y="158979"/>
                      <a:pt x="550117" y="153006"/>
                      <a:pt x="536610" y="146915"/>
                    </a:cubicBezTo>
                    <a:cubicBezTo>
                      <a:pt x="522952" y="140724"/>
                      <a:pt x="509512" y="134633"/>
                      <a:pt x="505400" y="130555"/>
                    </a:cubicBezTo>
                    <a:cubicBezTo>
                      <a:pt x="498353" y="123508"/>
                      <a:pt x="501608" y="106511"/>
                      <a:pt x="504495" y="91444"/>
                    </a:cubicBezTo>
                    <a:cubicBezTo>
                      <a:pt x="505937" y="83927"/>
                      <a:pt x="507280" y="76963"/>
                      <a:pt x="507012" y="74111"/>
                    </a:cubicBezTo>
                    <a:lnTo>
                      <a:pt x="507012" y="74077"/>
                    </a:lnTo>
                    <a:cubicBezTo>
                      <a:pt x="506676" y="70285"/>
                      <a:pt x="505518" y="66343"/>
                      <a:pt x="501072" y="61443"/>
                    </a:cubicBezTo>
                    <a:cubicBezTo>
                      <a:pt x="495753" y="55570"/>
                      <a:pt x="486205" y="48557"/>
                      <a:pt x="469359" y="39446"/>
                    </a:cubicBezTo>
                    <a:cubicBezTo>
                      <a:pt x="451691" y="29915"/>
                      <a:pt x="448705" y="32617"/>
                      <a:pt x="445080" y="35939"/>
                    </a:cubicBezTo>
                    <a:cubicBezTo>
                      <a:pt x="440818" y="39848"/>
                      <a:pt x="436070" y="44177"/>
                      <a:pt x="425784" y="45117"/>
                    </a:cubicBezTo>
                    <a:cubicBezTo>
                      <a:pt x="405297" y="46963"/>
                      <a:pt x="403099" y="39529"/>
                      <a:pt x="399206" y="26156"/>
                    </a:cubicBezTo>
                    <a:cubicBezTo>
                      <a:pt x="398015" y="22046"/>
                      <a:pt x="396538" y="17046"/>
                      <a:pt x="393501" y="11492"/>
                    </a:cubicBezTo>
                    <a:cubicBezTo>
                      <a:pt x="387243" y="132"/>
                      <a:pt x="367796" y="871"/>
                      <a:pt x="347493" y="1643"/>
                    </a:cubicBezTo>
                    <a:cubicBezTo>
                      <a:pt x="341805" y="1860"/>
                      <a:pt x="336100" y="2079"/>
                      <a:pt x="331268" y="2079"/>
                    </a:cubicBezTo>
                    <a:cubicBezTo>
                      <a:pt x="307828" y="2079"/>
                      <a:pt x="303616" y="4210"/>
                      <a:pt x="292660" y="9797"/>
                    </a:cubicBezTo>
                    <a:lnTo>
                      <a:pt x="292643" y="9797"/>
                    </a:lnTo>
                    <a:lnTo>
                      <a:pt x="288750" y="11777"/>
                    </a:lnTo>
                    <a:lnTo>
                      <a:pt x="288716" y="11777"/>
                    </a:lnTo>
                    <a:cubicBezTo>
                      <a:pt x="279589" y="16324"/>
                      <a:pt x="266250" y="17146"/>
                      <a:pt x="254655" y="17029"/>
                    </a:cubicBezTo>
                    <a:cubicBezTo>
                      <a:pt x="255158" y="20418"/>
                      <a:pt x="255494" y="23975"/>
                      <a:pt x="255494" y="27717"/>
                    </a:cubicBezTo>
                    <a:cubicBezTo>
                      <a:pt x="255494" y="44580"/>
                      <a:pt x="238648" y="27717"/>
                      <a:pt x="221785" y="32331"/>
                    </a:cubicBezTo>
                    <a:cubicBezTo>
                      <a:pt x="204939" y="36912"/>
                      <a:pt x="191935" y="32331"/>
                      <a:pt x="175827" y="30787"/>
                    </a:cubicBezTo>
                    <a:cubicBezTo>
                      <a:pt x="159753" y="29261"/>
                      <a:pt x="131413" y="17012"/>
                      <a:pt x="113795" y="17012"/>
                    </a:cubicBezTo>
                    <a:cubicBezTo>
                      <a:pt x="96194" y="17012"/>
                      <a:pt x="80489" y="23506"/>
                      <a:pt x="59800" y="34244"/>
                    </a:cubicBezTo>
                    <a:cubicBezTo>
                      <a:pt x="42686" y="43103"/>
                      <a:pt x="20873" y="56711"/>
                      <a:pt x="1258" y="66762"/>
                    </a:cubicBezTo>
                    <a:cubicBezTo>
                      <a:pt x="3758" y="78524"/>
                      <a:pt x="6762" y="91393"/>
                      <a:pt x="9061" y="95538"/>
                    </a:cubicBezTo>
                    <a:cubicBezTo>
                      <a:pt x="11712" y="100286"/>
                      <a:pt x="22903" y="114229"/>
                      <a:pt x="33290" y="124297"/>
                    </a:cubicBezTo>
                    <a:cubicBezTo>
                      <a:pt x="38759" y="129583"/>
                      <a:pt x="43122" y="133643"/>
                      <a:pt x="43441" y="133542"/>
                    </a:cubicBezTo>
                    <a:cubicBezTo>
                      <a:pt x="47870" y="132334"/>
                      <a:pt x="58223" y="129482"/>
                      <a:pt x="68408" y="127854"/>
                    </a:cubicBezTo>
                    <a:cubicBezTo>
                      <a:pt x="80388" y="125941"/>
                      <a:pt x="92419" y="125992"/>
                      <a:pt x="97704" y="132083"/>
                    </a:cubicBezTo>
                    <a:cubicBezTo>
                      <a:pt x="100959" y="135841"/>
                      <a:pt x="103258" y="144415"/>
                      <a:pt x="105993" y="154633"/>
                    </a:cubicBezTo>
                    <a:cubicBezTo>
                      <a:pt x="110288" y="170557"/>
                      <a:pt x="115926" y="191531"/>
                      <a:pt x="121312" y="191698"/>
                    </a:cubicBezTo>
                    <a:cubicBezTo>
                      <a:pt x="125826" y="191816"/>
                      <a:pt x="131648" y="191279"/>
                      <a:pt x="137521" y="190725"/>
                    </a:cubicBezTo>
                    <a:cubicBezTo>
                      <a:pt x="155541" y="189030"/>
                      <a:pt x="174015" y="187285"/>
                      <a:pt x="176532" y="202386"/>
                    </a:cubicBezTo>
                    <a:cubicBezTo>
                      <a:pt x="177220" y="206598"/>
                      <a:pt x="176767" y="211481"/>
                      <a:pt x="176297" y="216431"/>
                    </a:cubicBezTo>
                    <a:lnTo>
                      <a:pt x="176297" y="216448"/>
                    </a:lnTo>
                    <a:cubicBezTo>
                      <a:pt x="175844" y="220944"/>
                      <a:pt x="175391" y="225525"/>
                      <a:pt x="176029" y="228126"/>
                    </a:cubicBezTo>
                    <a:cubicBezTo>
                      <a:pt x="176062" y="228293"/>
                      <a:pt x="176733" y="228293"/>
                      <a:pt x="178680" y="227807"/>
                    </a:cubicBezTo>
                    <a:cubicBezTo>
                      <a:pt x="182791" y="226834"/>
                      <a:pt x="188563" y="225156"/>
                      <a:pt x="194720" y="223377"/>
                    </a:cubicBezTo>
                    <a:cubicBezTo>
                      <a:pt x="216533" y="217135"/>
                      <a:pt x="242926" y="209551"/>
                      <a:pt x="250896" y="218746"/>
                    </a:cubicBezTo>
                    <a:cubicBezTo>
                      <a:pt x="254471" y="222890"/>
                      <a:pt x="258229" y="228243"/>
                      <a:pt x="261115" y="233411"/>
                    </a:cubicBezTo>
                    <a:cubicBezTo>
                      <a:pt x="263900" y="238394"/>
                      <a:pt x="265964" y="243445"/>
                      <a:pt x="266551" y="247572"/>
                    </a:cubicBezTo>
                    <a:cubicBezTo>
                      <a:pt x="267105" y="251398"/>
                      <a:pt x="265008" y="257673"/>
                      <a:pt x="262457" y="265341"/>
                    </a:cubicBezTo>
                    <a:cubicBezTo>
                      <a:pt x="258430" y="277372"/>
                      <a:pt x="252742" y="294369"/>
                      <a:pt x="255393" y="295242"/>
                    </a:cubicBezTo>
                    <a:lnTo>
                      <a:pt x="255444" y="295242"/>
                    </a:lnTo>
                    <a:lnTo>
                      <a:pt x="257793" y="296047"/>
                    </a:lnTo>
                    <a:cubicBezTo>
                      <a:pt x="270192" y="300208"/>
                      <a:pt x="285209" y="305242"/>
                      <a:pt x="292592" y="300762"/>
                    </a:cubicBezTo>
                    <a:cubicBezTo>
                      <a:pt x="296166" y="298581"/>
                      <a:pt x="303448" y="292792"/>
                      <a:pt x="311167" y="286651"/>
                    </a:cubicBezTo>
                    <a:cubicBezTo>
                      <a:pt x="321100" y="278748"/>
                      <a:pt x="331788" y="270241"/>
                      <a:pt x="338215" y="266667"/>
                    </a:cubicBezTo>
                    <a:cubicBezTo>
                      <a:pt x="344825" y="263009"/>
                      <a:pt x="349977" y="263060"/>
                      <a:pt x="353047" y="268664"/>
                    </a:cubicBezTo>
                    <a:cubicBezTo>
                      <a:pt x="355128" y="272456"/>
                      <a:pt x="353735" y="277909"/>
                      <a:pt x="351872" y="285409"/>
                    </a:cubicBezTo>
                    <a:lnTo>
                      <a:pt x="351872" y="285459"/>
                    </a:lnTo>
                    <a:cubicBezTo>
                      <a:pt x="348366" y="299537"/>
                      <a:pt x="342158" y="324387"/>
                      <a:pt x="354373" y="328246"/>
                    </a:cubicBezTo>
                    <a:cubicBezTo>
                      <a:pt x="367175" y="332256"/>
                      <a:pt x="386605" y="340260"/>
                      <a:pt x="403770" y="347995"/>
                    </a:cubicBezTo>
                    <a:cubicBezTo>
                      <a:pt x="422680" y="356552"/>
                      <a:pt x="439342" y="365227"/>
                      <a:pt x="442496" y="368683"/>
                    </a:cubicBezTo>
                    <a:cubicBezTo>
                      <a:pt x="445684" y="372207"/>
                      <a:pt x="446137" y="377476"/>
                      <a:pt x="446674" y="383701"/>
                    </a:cubicBezTo>
                    <a:cubicBezTo>
                      <a:pt x="446943" y="386637"/>
                      <a:pt x="447228" y="389892"/>
                      <a:pt x="447714" y="392476"/>
                    </a:cubicBezTo>
                    <a:cubicBezTo>
                      <a:pt x="448587" y="397191"/>
                      <a:pt x="450533" y="401335"/>
                      <a:pt x="456020" y="400312"/>
                    </a:cubicBezTo>
                    <a:cubicBezTo>
                      <a:pt x="469594" y="397761"/>
                      <a:pt x="490702" y="394573"/>
                      <a:pt x="509260" y="393097"/>
                    </a:cubicBezTo>
                    <a:lnTo>
                      <a:pt x="514780" y="392711"/>
                    </a:lnTo>
                    <a:cubicBezTo>
                      <a:pt x="514780" y="385077"/>
                      <a:pt x="514478" y="373583"/>
                      <a:pt x="512867" y="364959"/>
                    </a:cubicBezTo>
                    <a:cubicBezTo>
                      <a:pt x="511559" y="358029"/>
                      <a:pt x="510283" y="356216"/>
                      <a:pt x="507800" y="352710"/>
                    </a:cubicBezTo>
                    <a:cubicBezTo>
                      <a:pt x="505216" y="349119"/>
                      <a:pt x="501659" y="344119"/>
                      <a:pt x="496323" y="333448"/>
                    </a:cubicBezTo>
                    <a:cubicBezTo>
                      <a:pt x="483940" y="308698"/>
                      <a:pt x="506844" y="279503"/>
                      <a:pt x="515787" y="268093"/>
                    </a:cubicBezTo>
                    <a:cubicBezTo>
                      <a:pt x="516877" y="266734"/>
                      <a:pt x="517733" y="265643"/>
                      <a:pt x="517985" y="265291"/>
                    </a:cubicBezTo>
                    <a:cubicBezTo>
                      <a:pt x="522599" y="258815"/>
                      <a:pt x="534596" y="256583"/>
                      <a:pt x="546358" y="254368"/>
                    </a:cubicBezTo>
                    <a:lnTo>
                      <a:pt x="546392" y="254368"/>
                    </a:lnTo>
                    <a:cubicBezTo>
                      <a:pt x="553036" y="253143"/>
                      <a:pt x="559597" y="251918"/>
                      <a:pt x="563171" y="250307"/>
                    </a:cubicBezTo>
                    <a:lnTo>
                      <a:pt x="563188" y="250307"/>
                    </a:lnTo>
                    <a:cubicBezTo>
                      <a:pt x="568188" y="248025"/>
                      <a:pt x="575906" y="242002"/>
                      <a:pt x="581913" y="235424"/>
                    </a:cubicBezTo>
                    <a:lnTo>
                      <a:pt x="581930" y="235424"/>
                    </a:lnTo>
                    <a:cubicBezTo>
                      <a:pt x="586158" y="230827"/>
                      <a:pt x="589296" y="226364"/>
                      <a:pt x="589296" y="223746"/>
                    </a:cubicBezTo>
                    <a:cubicBezTo>
                      <a:pt x="589296" y="217572"/>
                      <a:pt x="576812" y="189064"/>
                      <a:pt x="569429" y="172268"/>
                    </a:cubicBezTo>
                    <a:close/>
                  </a:path>
                </a:pathLst>
              </a:custGeom>
              <a:solidFill>
                <a:srgbClr val="F2F2F0"/>
              </a:solidFill>
              <a:ln w="9525" cap="flat">
                <a:noFill/>
                <a:prstDash val="solid"/>
                <a:miter/>
              </a:ln>
            </p:spPr>
            <p:txBody>
              <a:bodyPr rtlCol="0" anchor="ctr"/>
              <a:lstStyle/>
              <a:p>
                <a:endParaRPr lang="de-DE" dirty="0"/>
              </a:p>
            </p:txBody>
          </p:sp>
          <p:sp>
            <p:nvSpPr>
              <p:cNvPr id="88" name="Freihandform: Form 26">
                <a:extLst>
                  <a:ext uri="{FF2B5EF4-FFF2-40B4-BE49-F238E27FC236}">
                    <a16:creationId xmlns:a16="http://schemas.microsoft.com/office/drawing/2014/main" id="{7E1991AD-5C1C-3F4E-9259-53878B553F85}"/>
                  </a:ext>
                </a:extLst>
              </p:cNvPr>
              <p:cNvSpPr/>
              <p:nvPr/>
            </p:nvSpPr>
            <p:spPr>
              <a:xfrm>
                <a:off x="5936776" y="3115948"/>
                <a:ext cx="610756" cy="526861"/>
              </a:xfrm>
              <a:custGeom>
                <a:avLst/>
                <a:gdLst>
                  <a:gd name="connsiteX0" fmla="*/ 73373 w 610756"/>
                  <a:gd name="connsiteY0" fmla="*/ 434008 h 526861"/>
                  <a:gd name="connsiteX1" fmla="*/ 15921 w 610756"/>
                  <a:gd name="connsiteY1" fmla="*/ 427883 h 526861"/>
                  <a:gd name="connsiteX2" fmla="*/ 5955 w 610756"/>
                  <a:gd name="connsiteY2" fmla="*/ 453907 h 526861"/>
                  <a:gd name="connsiteX3" fmla="*/ 33908 w 610756"/>
                  <a:gd name="connsiteY3" fmla="*/ 463488 h 526861"/>
                  <a:gd name="connsiteX4" fmla="*/ 84480 w 610756"/>
                  <a:gd name="connsiteY4" fmla="*/ 465804 h 526861"/>
                  <a:gd name="connsiteX5" fmla="*/ 103256 w 610756"/>
                  <a:gd name="connsiteY5" fmla="*/ 455065 h 526861"/>
                  <a:gd name="connsiteX6" fmla="*/ 73373 w 610756"/>
                  <a:gd name="connsiteY6" fmla="*/ 434008 h 526861"/>
                  <a:gd name="connsiteX7" fmla="*/ 229803 w 610756"/>
                  <a:gd name="connsiteY7" fmla="*/ 120122 h 526861"/>
                  <a:gd name="connsiteX8" fmla="*/ 249737 w 610756"/>
                  <a:gd name="connsiteY8" fmla="*/ 100978 h 526861"/>
                  <a:gd name="connsiteX9" fmla="*/ 256230 w 610756"/>
                  <a:gd name="connsiteY9" fmla="*/ 76463 h 526861"/>
                  <a:gd name="connsiteX10" fmla="*/ 231716 w 610756"/>
                  <a:gd name="connsiteY10" fmla="*/ 79534 h 526861"/>
                  <a:gd name="connsiteX11" fmla="*/ 229803 w 610756"/>
                  <a:gd name="connsiteY11" fmla="*/ 120122 h 526861"/>
                  <a:gd name="connsiteX12" fmla="*/ 294537 w 610756"/>
                  <a:gd name="connsiteY12" fmla="*/ 54634 h 526861"/>
                  <a:gd name="connsiteX13" fmla="*/ 329001 w 610756"/>
                  <a:gd name="connsiteY13" fmla="*/ 34331 h 526861"/>
                  <a:gd name="connsiteX14" fmla="*/ 356955 w 610756"/>
                  <a:gd name="connsiteY14" fmla="*/ 23995 h 526861"/>
                  <a:gd name="connsiteX15" fmla="*/ 311769 w 610756"/>
                  <a:gd name="connsiteY15" fmla="*/ 19767 h 526861"/>
                  <a:gd name="connsiteX16" fmla="*/ 282657 w 610756"/>
                  <a:gd name="connsiteY16" fmla="*/ 50036 h 526861"/>
                  <a:gd name="connsiteX17" fmla="*/ 294537 w 610756"/>
                  <a:gd name="connsiteY17" fmla="*/ 54634 h 526861"/>
                  <a:gd name="connsiteX18" fmla="*/ 411906 w 610756"/>
                  <a:gd name="connsiteY18" fmla="*/ 13844 h 526861"/>
                  <a:gd name="connsiteX19" fmla="*/ 441420 w 610756"/>
                  <a:gd name="connsiteY19" fmla="*/ 11931 h 526861"/>
                  <a:gd name="connsiteX20" fmla="*/ 452511 w 610756"/>
                  <a:gd name="connsiteY20" fmla="*/ 3491 h 526861"/>
                  <a:gd name="connsiteX21" fmla="*/ 409993 w 610756"/>
                  <a:gd name="connsiteY21" fmla="*/ 4263 h 526861"/>
                  <a:gd name="connsiteX22" fmla="*/ 411906 w 610756"/>
                  <a:gd name="connsiteY22" fmla="*/ 13844 h 526861"/>
                  <a:gd name="connsiteX23" fmla="*/ 295309 w 610756"/>
                  <a:gd name="connsiteY23" fmla="*/ 260110 h 526861"/>
                  <a:gd name="connsiteX24" fmla="*/ 315024 w 610756"/>
                  <a:gd name="connsiteY24" fmla="*/ 264523 h 526861"/>
                  <a:gd name="connsiteX25" fmla="*/ 365378 w 610756"/>
                  <a:gd name="connsiteY25" fmla="*/ 239237 h 526861"/>
                  <a:gd name="connsiteX26" fmla="*/ 356569 w 610756"/>
                  <a:gd name="connsiteY26" fmla="*/ 231753 h 526861"/>
                  <a:gd name="connsiteX27" fmla="*/ 338196 w 610756"/>
                  <a:gd name="connsiteY27" fmla="*/ 218380 h 526861"/>
                  <a:gd name="connsiteX28" fmla="*/ 315393 w 610756"/>
                  <a:gd name="connsiteY28" fmla="*/ 234253 h 526861"/>
                  <a:gd name="connsiteX29" fmla="*/ 315410 w 610756"/>
                  <a:gd name="connsiteY29" fmla="*/ 234253 h 526861"/>
                  <a:gd name="connsiteX30" fmla="*/ 295309 w 610756"/>
                  <a:gd name="connsiteY30" fmla="*/ 260110 h 526861"/>
                  <a:gd name="connsiteX31" fmla="*/ 118944 w 610756"/>
                  <a:gd name="connsiteY31" fmla="*/ 410634 h 526861"/>
                  <a:gd name="connsiteX32" fmla="*/ 76426 w 610756"/>
                  <a:gd name="connsiteY32" fmla="*/ 382680 h 526861"/>
                  <a:gd name="connsiteX33" fmla="*/ 56141 w 610756"/>
                  <a:gd name="connsiteY33" fmla="*/ 401439 h 526861"/>
                  <a:gd name="connsiteX34" fmla="*/ 79497 w 610756"/>
                  <a:gd name="connsiteY34" fmla="*/ 410634 h 526861"/>
                  <a:gd name="connsiteX35" fmla="*/ 108978 w 610756"/>
                  <a:gd name="connsiteY35" fmla="*/ 424426 h 526861"/>
                  <a:gd name="connsiteX36" fmla="*/ 118944 w 610756"/>
                  <a:gd name="connsiteY36" fmla="*/ 410634 h 526861"/>
                  <a:gd name="connsiteX37" fmla="*/ 610251 w 610756"/>
                  <a:gd name="connsiteY37" fmla="*/ 93880 h 526861"/>
                  <a:gd name="connsiteX38" fmla="*/ 602079 w 610756"/>
                  <a:gd name="connsiteY38" fmla="*/ 76229 h 526861"/>
                  <a:gd name="connsiteX39" fmla="*/ 602062 w 610756"/>
                  <a:gd name="connsiteY39" fmla="*/ 76229 h 526861"/>
                  <a:gd name="connsiteX40" fmla="*/ 565686 w 610756"/>
                  <a:gd name="connsiteY40" fmla="*/ 56698 h 526861"/>
                  <a:gd name="connsiteX41" fmla="*/ 525081 w 610756"/>
                  <a:gd name="connsiteY41" fmla="*/ 37536 h 526861"/>
                  <a:gd name="connsiteX42" fmla="*/ 464575 w 610756"/>
                  <a:gd name="connsiteY42" fmla="*/ 33711 h 526861"/>
                  <a:gd name="connsiteX43" fmla="*/ 384909 w 610756"/>
                  <a:gd name="connsiteY43" fmla="*/ 51328 h 526861"/>
                  <a:gd name="connsiteX44" fmla="*/ 326702 w 610756"/>
                  <a:gd name="connsiteY44" fmla="*/ 85793 h 526861"/>
                  <a:gd name="connsiteX45" fmla="*/ 292238 w 610756"/>
                  <a:gd name="connsiteY45" fmla="*/ 118730 h 526861"/>
                  <a:gd name="connsiteX46" fmla="*/ 313682 w 610756"/>
                  <a:gd name="connsiteY46" fmla="*/ 121029 h 526861"/>
                  <a:gd name="connsiteX47" fmla="*/ 331316 w 610756"/>
                  <a:gd name="connsiteY47" fmla="*/ 140962 h 526861"/>
                  <a:gd name="connsiteX48" fmla="*/ 350461 w 610756"/>
                  <a:gd name="connsiteY48" fmla="*/ 153211 h 526861"/>
                  <a:gd name="connsiteX49" fmla="*/ 378029 w 610756"/>
                  <a:gd name="connsiteY49" fmla="*/ 165476 h 526861"/>
                  <a:gd name="connsiteX50" fmla="*/ 369606 w 610756"/>
                  <a:gd name="connsiteY50" fmla="*/ 204538 h 526861"/>
                  <a:gd name="connsiteX51" fmla="*/ 398718 w 610756"/>
                  <a:gd name="connsiteY51" fmla="*/ 220612 h 526861"/>
                  <a:gd name="connsiteX52" fmla="*/ 389523 w 610756"/>
                  <a:gd name="connsiteY52" fmla="*/ 255076 h 526861"/>
                  <a:gd name="connsiteX53" fmla="*/ 346636 w 610756"/>
                  <a:gd name="connsiteY53" fmla="*/ 272711 h 526861"/>
                  <a:gd name="connsiteX54" fmla="*/ 329773 w 610756"/>
                  <a:gd name="connsiteY54" fmla="*/ 294926 h 526861"/>
                  <a:gd name="connsiteX55" fmla="*/ 289184 w 610756"/>
                  <a:gd name="connsiteY55" fmla="*/ 283433 h 526861"/>
                  <a:gd name="connsiteX56" fmla="*/ 256230 w 610756"/>
                  <a:gd name="connsiteY56" fmla="*/ 271184 h 526861"/>
                  <a:gd name="connsiteX57" fmla="*/ 266214 w 610756"/>
                  <a:gd name="connsiteY57" fmla="*/ 243616 h 526861"/>
                  <a:gd name="connsiteX58" fmla="*/ 263143 w 610756"/>
                  <a:gd name="connsiteY58" fmla="*/ 220629 h 526861"/>
                  <a:gd name="connsiteX59" fmla="*/ 276164 w 610756"/>
                  <a:gd name="connsiteY59" fmla="*/ 198413 h 526861"/>
                  <a:gd name="connsiteX60" fmla="*/ 291483 w 610756"/>
                  <a:gd name="connsiteY60" fmla="*/ 179252 h 526861"/>
                  <a:gd name="connsiteX61" fmla="*/ 272338 w 610756"/>
                  <a:gd name="connsiteY61" fmla="*/ 153982 h 526861"/>
                  <a:gd name="connsiteX62" fmla="*/ 254720 w 610756"/>
                  <a:gd name="connsiteY62" fmla="*/ 139418 h 526861"/>
                  <a:gd name="connsiteX63" fmla="*/ 218712 w 610756"/>
                  <a:gd name="connsiteY63" fmla="*/ 164688 h 526861"/>
                  <a:gd name="connsiteX64" fmla="*/ 194953 w 610756"/>
                  <a:gd name="connsiteY64" fmla="*/ 243616 h 526861"/>
                  <a:gd name="connsiteX65" fmla="*/ 153996 w 610756"/>
                  <a:gd name="connsiteY65" fmla="*/ 315984 h 526861"/>
                  <a:gd name="connsiteX66" fmla="*/ 112619 w 610756"/>
                  <a:gd name="connsiteY66" fmla="*/ 363502 h 526861"/>
                  <a:gd name="connsiteX67" fmla="*/ 174651 w 610756"/>
                  <a:gd name="connsiteY67" fmla="*/ 390298 h 526861"/>
                  <a:gd name="connsiteX68" fmla="*/ 222152 w 610756"/>
                  <a:gd name="connsiteY68" fmla="*/ 381875 h 526861"/>
                  <a:gd name="connsiteX69" fmla="*/ 221380 w 610756"/>
                  <a:gd name="connsiteY69" fmla="*/ 395667 h 526861"/>
                  <a:gd name="connsiteX70" fmla="*/ 232874 w 610756"/>
                  <a:gd name="connsiteY70" fmla="*/ 409443 h 526861"/>
                  <a:gd name="connsiteX71" fmla="*/ 186161 w 610756"/>
                  <a:gd name="connsiteY71" fmla="*/ 413302 h 526861"/>
                  <a:gd name="connsiteX72" fmla="*/ 151680 w 610756"/>
                  <a:gd name="connsiteY72" fmla="*/ 427078 h 526861"/>
                  <a:gd name="connsiteX73" fmla="*/ 132552 w 610756"/>
                  <a:gd name="connsiteY73" fmla="*/ 454645 h 526861"/>
                  <a:gd name="connsiteX74" fmla="*/ 132049 w 610756"/>
                  <a:gd name="connsiteY74" fmla="*/ 469210 h 526861"/>
                  <a:gd name="connsiteX75" fmla="*/ 162016 w 610756"/>
                  <a:gd name="connsiteY75" fmla="*/ 465669 h 526861"/>
                  <a:gd name="connsiteX76" fmla="*/ 165858 w 610756"/>
                  <a:gd name="connsiteY76" fmla="*/ 463706 h 526861"/>
                  <a:gd name="connsiteX77" fmla="*/ 165842 w 610756"/>
                  <a:gd name="connsiteY77" fmla="*/ 463690 h 526861"/>
                  <a:gd name="connsiteX78" fmla="*/ 211397 w 610756"/>
                  <a:gd name="connsiteY78" fmla="*/ 454293 h 526861"/>
                  <a:gd name="connsiteX79" fmla="*/ 227001 w 610756"/>
                  <a:gd name="connsiteY79" fmla="*/ 453890 h 526861"/>
                  <a:gd name="connsiteX80" fmla="*/ 227035 w 610756"/>
                  <a:gd name="connsiteY80" fmla="*/ 453890 h 526861"/>
                  <a:gd name="connsiteX81" fmla="*/ 287036 w 610756"/>
                  <a:gd name="connsiteY81" fmla="*/ 471660 h 526861"/>
                  <a:gd name="connsiteX82" fmla="*/ 293983 w 610756"/>
                  <a:gd name="connsiteY82" fmla="*/ 489445 h 526861"/>
                  <a:gd name="connsiteX83" fmla="*/ 304520 w 610756"/>
                  <a:gd name="connsiteY83" fmla="*/ 497449 h 526861"/>
                  <a:gd name="connsiteX84" fmla="*/ 314907 w 610756"/>
                  <a:gd name="connsiteY84" fmla="*/ 492197 h 526861"/>
                  <a:gd name="connsiteX85" fmla="*/ 356703 w 610756"/>
                  <a:gd name="connsiteY85" fmla="*/ 493506 h 526861"/>
                  <a:gd name="connsiteX86" fmla="*/ 392493 w 610756"/>
                  <a:gd name="connsiteY86" fmla="*/ 518691 h 526861"/>
                  <a:gd name="connsiteX87" fmla="*/ 397929 w 610756"/>
                  <a:gd name="connsiteY87" fmla="*/ 525973 h 526861"/>
                  <a:gd name="connsiteX88" fmla="*/ 403198 w 610756"/>
                  <a:gd name="connsiteY88" fmla="*/ 522433 h 526861"/>
                  <a:gd name="connsiteX89" fmla="*/ 425262 w 610756"/>
                  <a:gd name="connsiteY89" fmla="*/ 504982 h 526861"/>
                  <a:gd name="connsiteX90" fmla="*/ 432192 w 610756"/>
                  <a:gd name="connsiteY90" fmla="*/ 495385 h 526861"/>
                  <a:gd name="connsiteX91" fmla="*/ 443669 w 610756"/>
                  <a:gd name="connsiteY91" fmla="*/ 463538 h 526861"/>
                  <a:gd name="connsiteX92" fmla="*/ 416587 w 610756"/>
                  <a:gd name="connsiteY92" fmla="*/ 432179 h 526861"/>
                  <a:gd name="connsiteX93" fmla="*/ 393818 w 610756"/>
                  <a:gd name="connsiteY93" fmla="*/ 404476 h 526861"/>
                  <a:gd name="connsiteX94" fmla="*/ 397845 w 610756"/>
                  <a:gd name="connsiteY94" fmla="*/ 381456 h 526861"/>
                  <a:gd name="connsiteX95" fmla="*/ 411671 w 610756"/>
                  <a:gd name="connsiteY95" fmla="*/ 361925 h 526861"/>
                  <a:gd name="connsiteX96" fmla="*/ 453434 w 610756"/>
                  <a:gd name="connsiteY96" fmla="*/ 360079 h 526861"/>
                  <a:gd name="connsiteX97" fmla="*/ 478032 w 610756"/>
                  <a:gd name="connsiteY97" fmla="*/ 362848 h 526861"/>
                  <a:gd name="connsiteX98" fmla="*/ 515835 w 610756"/>
                  <a:gd name="connsiteY98" fmla="*/ 357462 h 526861"/>
                  <a:gd name="connsiteX99" fmla="*/ 532614 w 610756"/>
                  <a:gd name="connsiteY99" fmla="*/ 349626 h 526861"/>
                  <a:gd name="connsiteX100" fmla="*/ 532027 w 610756"/>
                  <a:gd name="connsiteY100" fmla="*/ 344122 h 526861"/>
                  <a:gd name="connsiteX101" fmla="*/ 533571 w 610756"/>
                  <a:gd name="connsiteY101" fmla="*/ 321705 h 526861"/>
                  <a:gd name="connsiteX102" fmla="*/ 558102 w 610756"/>
                  <a:gd name="connsiteY102" fmla="*/ 299675 h 526861"/>
                  <a:gd name="connsiteX103" fmla="*/ 586743 w 610756"/>
                  <a:gd name="connsiteY103" fmla="*/ 275295 h 526861"/>
                  <a:gd name="connsiteX104" fmla="*/ 564562 w 610756"/>
                  <a:gd name="connsiteY104" fmla="*/ 263516 h 526861"/>
                  <a:gd name="connsiteX105" fmla="*/ 530500 w 610756"/>
                  <a:gd name="connsiteY105" fmla="*/ 235512 h 526861"/>
                  <a:gd name="connsiteX106" fmla="*/ 530500 w 610756"/>
                  <a:gd name="connsiteY106" fmla="*/ 228347 h 526861"/>
                  <a:gd name="connsiteX107" fmla="*/ 546423 w 610756"/>
                  <a:gd name="connsiteY107" fmla="*/ 199386 h 526861"/>
                  <a:gd name="connsiteX108" fmla="*/ 561206 w 610756"/>
                  <a:gd name="connsiteY108" fmla="*/ 195611 h 526861"/>
                  <a:gd name="connsiteX109" fmla="*/ 583270 w 610756"/>
                  <a:gd name="connsiteY109" fmla="*/ 184453 h 526861"/>
                  <a:gd name="connsiteX110" fmla="*/ 585602 w 610756"/>
                  <a:gd name="connsiteY110" fmla="*/ 164520 h 526861"/>
                  <a:gd name="connsiteX111" fmla="*/ 595418 w 610756"/>
                  <a:gd name="connsiteY111" fmla="*/ 125005 h 526861"/>
                  <a:gd name="connsiteX112" fmla="*/ 607448 w 610756"/>
                  <a:gd name="connsiteY112" fmla="*/ 107723 h 526861"/>
                  <a:gd name="connsiteX113" fmla="*/ 610251 w 610756"/>
                  <a:gd name="connsiteY113" fmla="*/ 93880 h 52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0756" h="526861">
                    <a:moveTo>
                      <a:pt x="73373" y="434008"/>
                    </a:moveTo>
                    <a:cubicBezTo>
                      <a:pt x="54228" y="424426"/>
                      <a:pt x="25502" y="423269"/>
                      <a:pt x="15921" y="427883"/>
                    </a:cubicBezTo>
                    <a:cubicBezTo>
                      <a:pt x="7481" y="435920"/>
                      <a:pt x="-5925" y="445870"/>
                      <a:pt x="5955" y="453907"/>
                    </a:cubicBezTo>
                    <a:cubicBezTo>
                      <a:pt x="17834" y="461978"/>
                      <a:pt x="9797" y="461190"/>
                      <a:pt x="33908" y="463488"/>
                    </a:cubicBezTo>
                    <a:cubicBezTo>
                      <a:pt x="58053" y="465804"/>
                      <a:pt x="72601" y="465032"/>
                      <a:pt x="84480" y="465804"/>
                    </a:cubicBezTo>
                    <a:cubicBezTo>
                      <a:pt x="96343" y="466559"/>
                      <a:pt x="110135" y="469260"/>
                      <a:pt x="103256" y="455065"/>
                    </a:cubicBezTo>
                    <a:cubicBezTo>
                      <a:pt x="96343" y="440904"/>
                      <a:pt x="92517" y="443572"/>
                      <a:pt x="73373" y="434008"/>
                    </a:cubicBezTo>
                    <a:close/>
                    <a:moveTo>
                      <a:pt x="229803" y="120122"/>
                    </a:moveTo>
                    <a:cubicBezTo>
                      <a:pt x="237085" y="113226"/>
                      <a:pt x="242824" y="105558"/>
                      <a:pt x="249737" y="100978"/>
                    </a:cubicBezTo>
                    <a:cubicBezTo>
                      <a:pt x="256616" y="96364"/>
                      <a:pt x="264670" y="89115"/>
                      <a:pt x="256230" y="76463"/>
                    </a:cubicBezTo>
                    <a:cubicBezTo>
                      <a:pt x="247791" y="63812"/>
                      <a:pt x="241683" y="64970"/>
                      <a:pt x="231716" y="79534"/>
                    </a:cubicBezTo>
                    <a:cubicBezTo>
                      <a:pt x="221766" y="94081"/>
                      <a:pt x="215273" y="129334"/>
                      <a:pt x="229803" y="120122"/>
                    </a:cubicBezTo>
                    <a:close/>
                    <a:moveTo>
                      <a:pt x="294537" y="54634"/>
                    </a:moveTo>
                    <a:cubicBezTo>
                      <a:pt x="305259" y="46580"/>
                      <a:pt x="308329" y="39315"/>
                      <a:pt x="329001" y="34331"/>
                    </a:cubicBezTo>
                    <a:cubicBezTo>
                      <a:pt x="349689" y="29348"/>
                      <a:pt x="358884" y="33576"/>
                      <a:pt x="356955" y="23995"/>
                    </a:cubicBezTo>
                    <a:cubicBezTo>
                      <a:pt x="355042" y="14398"/>
                      <a:pt x="321719" y="12888"/>
                      <a:pt x="311769" y="19767"/>
                    </a:cubicBezTo>
                    <a:cubicBezTo>
                      <a:pt x="301819" y="26663"/>
                      <a:pt x="281130" y="40858"/>
                      <a:pt x="282657" y="50036"/>
                    </a:cubicBezTo>
                    <a:cubicBezTo>
                      <a:pt x="284201" y="59231"/>
                      <a:pt x="286869" y="61144"/>
                      <a:pt x="294537" y="54634"/>
                    </a:cubicBezTo>
                    <a:close/>
                    <a:moveTo>
                      <a:pt x="411906" y="13844"/>
                    </a:moveTo>
                    <a:cubicBezTo>
                      <a:pt x="427611" y="13844"/>
                      <a:pt x="432980" y="14985"/>
                      <a:pt x="441420" y="11931"/>
                    </a:cubicBezTo>
                    <a:cubicBezTo>
                      <a:pt x="449826" y="8861"/>
                      <a:pt x="473586" y="6948"/>
                      <a:pt x="452511" y="3491"/>
                    </a:cubicBezTo>
                    <a:cubicBezTo>
                      <a:pt x="431437" y="35"/>
                      <a:pt x="414205" y="823"/>
                      <a:pt x="409993" y="4263"/>
                    </a:cubicBezTo>
                    <a:cubicBezTo>
                      <a:pt x="405798" y="7703"/>
                      <a:pt x="399288" y="13072"/>
                      <a:pt x="411906" y="13844"/>
                    </a:cubicBezTo>
                    <a:close/>
                    <a:moveTo>
                      <a:pt x="295309" y="260110"/>
                    </a:moveTo>
                    <a:cubicBezTo>
                      <a:pt x="293010" y="267207"/>
                      <a:pt x="304890" y="265865"/>
                      <a:pt x="315024" y="264523"/>
                    </a:cubicBezTo>
                    <a:cubicBezTo>
                      <a:pt x="325175" y="263180"/>
                      <a:pt x="351216" y="249958"/>
                      <a:pt x="365378" y="239237"/>
                    </a:cubicBezTo>
                    <a:cubicBezTo>
                      <a:pt x="379556" y="228515"/>
                      <a:pt x="360596" y="236166"/>
                      <a:pt x="356569" y="231753"/>
                    </a:cubicBezTo>
                    <a:cubicBezTo>
                      <a:pt x="352559" y="227374"/>
                      <a:pt x="349102" y="217592"/>
                      <a:pt x="338196" y="218380"/>
                    </a:cubicBezTo>
                    <a:cubicBezTo>
                      <a:pt x="327289" y="219135"/>
                      <a:pt x="322877" y="228716"/>
                      <a:pt x="315393" y="234253"/>
                    </a:cubicBezTo>
                    <a:lnTo>
                      <a:pt x="315410" y="234253"/>
                    </a:lnTo>
                    <a:cubicBezTo>
                      <a:pt x="305259" y="239438"/>
                      <a:pt x="297607" y="253029"/>
                      <a:pt x="295309" y="260110"/>
                    </a:cubicBezTo>
                    <a:close/>
                    <a:moveTo>
                      <a:pt x="118944" y="410634"/>
                    </a:moveTo>
                    <a:cubicBezTo>
                      <a:pt x="106679" y="401070"/>
                      <a:pt x="87534" y="383050"/>
                      <a:pt x="76426" y="382680"/>
                    </a:cubicBezTo>
                    <a:cubicBezTo>
                      <a:pt x="61879" y="390718"/>
                      <a:pt x="50016" y="396087"/>
                      <a:pt x="56141" y="401439"/>
                    </a:cubicBezTo>
                    <a:cubicBezTo>
                      <a:pt x="62265" y="406808"/>
                      <a:pt x="61107" y="408721"/>
                      <a:pt x="79497" y="410634"/>
                    </a:cubicBezTo>
                    <a:cubicBezTo>
                      <a:pt x="97887" y="412564"/>
                      <a:pt x="99027" y="422514"/>
                      <a:pt x="108978" y="424426"/>
                    </a:cubicBezTo>
                    <a:cubicBezTo>
                      <a:pt x="118944" y="426339"/>
                      <a:pt x="131193" y="420215"/>
                      <a:pt x="118944" y="410634"/>
                    </a:cubicBezTo>
                    <a:close/>
                    <a:moveTo>
                      <a:pt x="610251" y="93880"/>
                    </a:moveTo>
                    <a:cubicBezTo>
                      <a:pt x="609613" y="89182"/>
                      <a:pt x="606090" y="82554"/>
                      <a:pt x="602079" y="76229"/>
                    </a:cubicBezTo>
                    <a:lnTo>
                      <a:pt x="602062" y="76229"/>
                    </a:lnTo>
                    <a:cubicBezTo>
                      <a:pt x="592415" y="83880"/>
                      <a:pt x="583236" y="69316"/>
                      <a:pt x="565686" y="56698"/>
                    </a:cubicBezTo>
                    <a:cubicBezTo>
                      <a:pt x="546524" y="42905"/>
                      <a:pt x="544242" y="45204"/>
                      <a:pt x="525081" y="37536"/>
                    </a:cubicBezTo>
                    <a:cubicBezTo>
                      <a:pt x="505935" y="29885"/>
                      <a:pt x="495986" y="33711"/>
                      <a:pt x="464575" y="33711"/>
                    </a:cubicBezTo>
                    <a:cubicBezTo>
                      <a:pt x="433182" y="33711"/>
                      <a:pt x="410195" y="39835"/>
                      <a:pt x="384909" y="51328"/>
                    </a:cubicBezTo>
                    <a:cubicBezTo>
                      <a:pt x="359639" y="62822"/>
                      <a:pt x="338196" y="64349"/>
                      <a:pt x="326702" y="85793"/>
                    </a:cubicBezTo>
                    <a:cubicBezTo>
                      <a:pt x="315208" y="107236"/>
                      <a:pt x="299134" y="109552"/>
                      <a:pt x="292238" y="118730"/>
                    </a:cubicBezTo>
                    <a:cubicBezTo>
                      <a:pt x="285359" y="127925"/>
                      <a:pt x="300678" y="124871"/>
                      <a:pt x="313682" y="121029"/>
                    </a:cubicBezTo>
                    <a:cubicBezTo>
                      <a:pt x="326702" y="117203"/>
                      <a:pt x="326702" y="127170"/>
                      <a:pt x="331316" y="140962"/>
                    </a:cubicBezTo>
                    <a:cubicBezTo>
                      <a:pt x="335897" y="154737"/>
                      <a:pt x="338967" y="153211"/>
                      <a:pt x="350461" y="153211"/>
                    </a:cubicBezTo>
                    <a:cubicBezTo>
                      <a:pt x="361955" y="153211"/>
                      <a:pt x="374203" y="153211"/>
                      <a:pt x="378029" y="165476"/>
                    </a:cubicBezTo>
                    <a:cubicBezTo>
                      <a:pt x="381855" y="177725"/>
                      <a:pt x="370361" y="186148"/>
                      <a:pt x="369606" y="204538"/>
                    </a:cubicBezTo>
                    <a:cubicBezTo>
                      <a:pt x="368851" y="222927"/>
                      <a:pt x="391050" y="212189"/>
                      <a:pt x="398718" y="220612"/>
                    </a:cubicBezTo>
                    <a:cubicBezTo>
                      <a:pt x="406369" y="229052"/>
                      <a:pt x="398718" y="239774"/>
                      <a:pt x="389523" y="255076"/>
                    </a:cubicBezTo>
                    <a:cubicBezTo>
                      <a:pt x="380328" y="270395"/>
                      <a:pt x="366536" y="265059"/>
                      <a:pt x="346636" y="272711"/>
                    </a:cubicBezTo>
                    <a:cubicBezTo>
                      <a:pt x="326719" y="280379"/>
                      <a:pt x="337441" y="288030"/>
                      <a:pt x="329773" y="294926"/>
                    </a:cubicBezTo>
                    <a:cubicBezTo>
                      <a:pt x="322122" y="301822"/>
                      <a:pt x="311383" y="289574"/>
                      <a:pt x="289184" y="283433"/>
                    </a:cubicBezTo>
                    <a:cubicBezTo>
                      <a:pt x="266969" y="277308"/>
                      <a:pt x="262371" y="278080"/>
                      <a:pt x="256230" y="271184"/>
                    </a:cubicBezTo>
                    <a:cubicBezTo>
                      <a:pt x="250106" y="264304"/>
                      <a:pt x="258546" y="253566"/>
                      <a:pt x="266214" y="243616"/>
                    </a:cubicBezTo>
                    <a:cubicBezTo>
                      <a:pt x="273865" y="233632"/>
                      <a:pt x="267741" y="229052"/>
                      <a:pt x="263143" y="220629"/>
                    </a:cubicBezTo>
                    <a:cubicBezTo>
                      <a:pt x="258546" y="212189"/>
                      <a:pt x="264670" y="202239"/>
                      <a:pt x="276164" y="198413"/>
                    </a:cubicBezTo>
                    <a:cubicBezTo>
                      <a:pt x="287657" y="194588"/>
                      <a:pt x="303731" y="188447"/>
                      <a:pt x="291483" y="179252"/>
                    </a:cubicBezTo>
                    <a:cubicBezTo>
                      <a:pt x="279234" y="170057"/>
                      <a:pt x="272338" y="167003"/>
                      <a:pt x="272338" y="153982"/>
                    </a:cubicBezTo>
                    <a:cubicBezTo>
                      <a:pt x="272338" y="140962"/>
                      <a:pt x="283043" y="129468"/>
                      <a:pt x="254720" y="139418"/>
                    </a:cubicBezTo>
                    <a:cubicBezTo>
                      <a:pt x="226380" y="149385"/>
                      <a:pt x="227135" y="149385"/>
                      <a:pt x="218712" y="164688"/>
                    </a:cubicBezTo>
                    <a:cubicBezTo>
                      <a:pt x="210272" y="180023"/>
                      <a:pt x="205692" y="214488"/>
                      <a:pt x="194953" y="243616"/>
                    </a:cubicBezTo>
                    <a:cubicBezTo>
                      <a:pt x="184248" y="272711"/>
                      <a:pt x="166244" y="297611"/>
                      <a:pt x="153996" y="315984"/>
                    </a:cubicBezTo>
                    <a:cubicBezTo>
                      <a:pt x="141730" y="334374"/>
                      <a:pt x="118743" y="350482"/>
                      <a:pt x="112619" y="363502"/>
                    </a:cubicBezTo>
                    <a:cubicBezTo>
                      <a:pt x="106494" y="376506"/>
                      <a:pt x="160120" y="387244"/>
                      <a:pt x="174651" y="390298"/>
                    </a:cubicBezTo>
                    <a:cubicBezTo>
                      <a:pt x="189215" y="393369"/>
                      <a:pt x="209903" y="380348"/>
                      <a:pt x="222152" y="381875"/>
                    </a:cubicBezTo>
                    <a:cubicBezTo>
                      <a:pt x="234384" y="383419"/>
                      <a:pt x="222152" y="384946"/>
                      <a:pt x="221380" y="395667"/>
                    </a:cubicBezTo>
                    <a:cubicBezTo>
                      <a:pt x="220625" y="406389"/>
                      <a:pt x="235944" y="404107"/>
                      <a:pt x="232874" y="409443"/>
                    </a:cubicBezTo>
                    <a:cubicBezTo>
                      <a:pt x="229803" y="414812"/>
                      <a:pt x="199954" y="413302"/>
                      <a:pt x="186161" y="413302"/>
                    </a:cubicBezTo>
                    <a:cubicBezTo>
                      <a:pt x="172386" y="413302"/>
                      <a:pt x="165489" y="418655"/>
                      <a:pt x="151680" y="427078"/>
                    </a:cubicBezTo>
                    <a:cubicBezTo>
                      <a:pt x="137888" y="435501"/>
                      <a:pt x="136378" y="443924"/>
                      <a:pt x="132552" y="454645"/>
                    </a:cubicBezTo>
                    <a:cubicBezTo>
                      <a:pt x="130958" y="459075"/>
                      <a:pt x="131210" y="463891"/>
                      <a:pt x="132049" y="469210"/>
                    </a:cubicBezTo>
                    <a:cubicBezTo>
                      <a:pt x="142603" y="469495"/>
                      <a:pt x="155002" y="469160"/>
                      <a:pt x="162016" y="465669"/>
                    </a:cubicBezTo>
                    <a:lnTo>
                      <a:pt x="165858" y="463706"/>
                    </a:lnTo>
                    <a:lnTo>
                      <a:pt x="165842" y="463690"/>
                    </a:lnTo>
                    <a:cubicBezTo>
                      <a:pt x="179198" y="456911"/>
                      <a:pt x="184332" y="454293"/>
                      <a:pt x="211397" y="454293"/>
                    </a:cubicBezTo>
                    <a:cubicBezTo>
                      <a:pt x="217068" y="454293"/>
                      <a:pt x="222068" y="454092"/>
                      <a:pt x="227001" y="453890"/>
                    </a:cubicBezTo>
                    <a:lnTo>
                      <a:pt x="227035" y="453890"/>
                    </a:lnTo>
                    <a:cubicBezTo>
                      <a:pt x="252153" y="452951"/>
                      <a:pt x="276214" y="452011"/>
                      <a:pt x="287036" y="471660"/>
                    </a:cubicBezTo>
                    <a:cubicBezTo>
                      <a:pt x="290795" y="478539"/>
                      <a:pt x="292540" y="484512"/>
                      <a:pt x="293983" y="489445"/>
                    </a:cubicBezTo>
                    <a:cubicBezTo>
                      <a:pt x="295611" y="495049"/>
                      <a:pt x="296517" y="498154"/>
                      <a:pt x="304520" y="497449"/>
                    </a:cubicBezTo>
                    <a:cubicBezTo>
                      <a:pt x="309705" y="496962"/>
                      <a:pt x="312440" y="494446"/>
                      <a:pt x="314907" y="492197"/>
                    </a:cubicBezTo>
                    <a:cubicBezTo>
                      <a:pt x="322961" y="484864"/>
                      <a:pt x="329555" y="478824"/>
                      <a:pt x="356703" y="493506"/>
                    </a:cubicBezTo>
                    <a:cubicBezTo>
                      <a:pt x="375277" y="503540"/>
                      <a:pt x="386100" y="511627"/>
                      <a:pt x="392493" y="518691"/>
                    </a:cubicBezTo>
                    <a:cubicBezTo>
                      <a:pt x="394774" y="521225"/>
                      <a:pt x="396570" y="523641"/>
                      <a:pt x="397929" y="525973"/>
                    </a:cubicBezTo>
                    <a:lnTo>
                      <a:pt x="403198" y="522433"/>
                    </a:lnTo>
                    <a:cubicBezTo>
                      <a:pt x="412745" y="516074"/>
                      <a:pt x="423182" y="509127"/>
                      <a:pt x="425262" y="504982"/>
                    </a:cubicBezTo>
                    <a:cubicBezTo>
                      <a:pt x="426974" y="501560"/>
                      <a:pt x="429423" y="498640"/>
                      <a:pt x="432192" y="495385"/>
                    </a:cubicBezTo>
                    <a:cubicBezTo>
                      <a:pt x="438148" y="488388"/>
                      <a:pt x="445967" y="479126"/>
                      <a:pt x="443669" y="463538"/>
                    </a:cubicBezTo>
                    <a:cubicBezTo>
                      <a:pt x="441991" y="452196"/>
                      <a:pt x="428383" y="441491"/>
                      <a:pt x="416587" y="432179"/>
                    </a:cubicBezTo>
                    <a:cubicBezTo>
                      <a:pt x="404825" y="422900"/>
                      <a:pt x="394439" y="414712"/>
                      <a:pt x="393818" y="404476"/>
                    </a:cubicBezTo>
                    <a:cubicBezTo>
                      <a:pt x="393298" y="396188"/>
                      <a:pt x="394942" y="388368"/>
                      <a:pt x="397845" y="381456"/>
                    </a:cubicBezTo>
                    <a:cubicBezTo>
                      <a:pt x="401201" y="373469"/>
                      <a:pt x="406285" y="366724"/>
                      <a:pt x="411671" y="361925"/>
                    </a:cubicBezTo>
                    <a:cubicBezTo>
                      <a:pt x="419742" y="354727"/>
                      <a:pt x="436353" y="357361"/>
                      <a:pt x="453434" y="360079"/>
                    </a:cubicBezTo>
                    <a:cubicBezTo>
                      <a:pt x="462109" y="361455"/>
                      <a:pt x="470968" y="362848"/>
                      <a:pt x="478032" y="362848"/>
                    </a:cubicBezTo>
                    <a:cubicBezTo>
                      <a:pt x="488603" y="362848"/>
                      <a:pt x="503620" y="360901"/>
                      <a:pt x="515835" y="357462"/>
                    </a:cubicBezTo>
                    <a:cubicBezTo>
                      <a:pt x="524409" y="355045"/>
                      <a:pt x="531171" y="352277"/>
                      <a:pt x="532614" y="349626"/>
                    </a:cubicBezTo>
                    <a:cubicBezTo>
                      <a:pt x="533537" y="347914"/>
                      <a:pt x="532815" y="346035"/>
                      <a:pt x="532027" y="344122"/>
                    </a:cubicBezTo>
                    <a:cubicBezTo>
                      <a:pt x="529628" y="338149"/>
                      <a:pt x="527144" y="331907"/>
                      <a:pt x="533571" y="321705"/>
                    </a:cubicBezTo>
                    <a:cubicBezTo>
                      <a:pt x="537379" y="315648"/>
                      <a:pt x="547380" y="307930"/>
                      <a:pt x="558102" y="299675"/>
                    </a:cubicBezTo>
                    <a:cubicBezTo>
                      <a:pt x="572112" y="288869"/>
                      <a:pt x="587716" y="276838"/>
                      <a:pt x="586743" y="275295"/>
                    </a:cubicBezTo>
                    <a:cubicBezTo>
                      <a:pt x="584663" y="272073"/>
                      <a:pt x="574729" y="267828"/>
                      <a:pt x="564562" y="263516"/>
                    </a:cubicBezTo>
                    <a:cubicBezTo>
                      <a:pt x="547615" y="256301"/>
                      <a:pt x="530030" y="248834"/>
                      <a:pt x="530500" y="235512"/>
                    </a:cubicBezTo>
                    <a:cubicBezTo>
                      <a:pt x="530567" y="232961"/>
                      <a:pt x="530534" y="230579"/>
                      <a:pt x="530500" y="228347"/>
                    </a:cubicBezTo>
                    <a:cubicBezTo>
                      <a:pt x="530265" y="214924"/>
                      <a:pt x="530114" y="205578"/>
                      <a:pt x="546423" y="199386"/>
                    </a:cubicBezTo>
                    <a:cubicBezTo>
                      <a:pt x="551021" y="197658"/>
                      <a:pt x="556038" y="196635"/>
                      <a:pt x="561206" y="195611"/>
                    </a:cubicBezTo>
                    <a:cubicBezTo>
                      <a:pt x="571206" y="193598"/>
                      <a:pt x="581877" y="191467"/>
                      <a:pt x="583270" y="184453"/>
                    </a:cubicBezTo>
                    <a:cubicBezTo>
                      <a:pt x="584327" y="179168"/>
                      <a:pt x="584948" y="171902"/>
                      <a:pt x="585602" y="164520"/>
                    </a:cubicBezTo>
                    <a:cubicBezTo>
                      <a:pt x="586978" y="148596"/>
                      <a:pt x="588421" y="132002"/>
                      <a:pt x="595418" y="125005"/>
                    </a:cubicBezTo>
                    <a:cubicBezTo>
                      <a:pt x="599328" y="121096"/>
                      <a:pt x="604294" y="114703"/>
                      <a:pt x="607448" y="107723"/>
                    </a:cubicBezTo>
                    <a:cubicBezTo>
                      <a:pt x="609579" y="103042"/>
                      <a:pt x="610855" y="98142"/>
                      <a:pt x="610251" y="93880"/>
                    </a:cubicBezTo>
                    <a:close/>
                  </a:path>
                </a:pathLst>
              </a:custGeom>
              <a:solidFill>
                <a:srgbClr val="F2F2F0"/>
              </a:solidFill>
              <a:ln w="9525" cap="flat">
                <a:noFill/>
                <a:prstDash val="solid"/>
                <a:miter/>
              </a:ln>
            </p:spPr>
            <p:txBody>
              <a:bodyPr rtlCol="0" anchor="ctr"/>
              <a:lstStyle/>
              <a:p>
                <a:endParaRPr lang="de-DE" dirty="0"/>
              </a:p>
            </p:txBody>
          </p:sp>
          <p:sp>
            <p:nvSpPr>
              <p:cNvPr id="89" name="Freihandform: Form 27">
                <a:extLst>
                  <a:ext uri="{FF2B5EF4-FFF2-40B4-BE49-F238E27FC236}">
                    <a16:creationId xmlns:a16="http://schemas.microsoft.com/office/drawing/2014/main" id="{A0130A6F-B77C-6F43-9754-A3D362FF8DA6}"/>
                  </a:ext>
                </a:extLst>
              </p:cNvPr>
              <p:cNvSpPr/>
              <p:nvPr/>
            </p:nvSpPr>
            <p:spPr>
              <a:xfrm>
                <a:off x="6685307" y="2182233"/>
                <a:ext cx="1127550" cy="726531"/>
              </a:xfrm>
              <a:custGeom>
                <a:avLst/>
                <a:gdLst>
                  <a:gd name="connsiteX0" fmla="*/ 384369 w 1127549"/>
                  <a:gd name="connsiteY0" fmla="*/ 523654 h 726531"/>
                  <a:gd name="connsiteX1" fmla="*/ 372892 w 1127549"/>
                  <a:gd name="connsiteY1" fmla="*/ 497597 h 726531"/>
                  <a:gd name="connsiteX2" fmla="*/ 321582 w 1127549"/>
                  <a:gd name="connsiteY2" fmla="*/ 502966 h 726531"/>
                  <a:gd name="connsiteX3" fmla="*/ 321565 w 1127549"/>
                  <a:gd name="connsiteY3" fmla="*/ 502966 h 726531"/>
                  <a:gd name="connsiteX4" fmla="*/ 277907 w 1127549"/>
                  <a:gd name="connsiteY4" fmla="*/ 516741 h 726531"/>
                  <a:gd name="connsiteX5" fmla="*/ 297068 w 1127549"/>
                  <a:gd name="connsiteY5" fmla="*/ 547380 h 726531"/>
                  <a:gd name="connsiteX6" fmla="*/ 313931 w 1127549"/>
                  <a:gd name="connsiteY6" fmla="*/ 578035 h 726531"/>
                  <a:gd name="connsiteX7" fmla="*/ 359100 w 1127549"/>
                  <a:gd name="connsiteY7" fmla="*/ 599479 h 726531"/>
                  <a:gd name="connsiteX8" fmla="*/ 410427 w 1127549"/>
                  <a:gd name="connsiteY8" fmla="*/ 605603 h 726531"/>
                  <a:gd name="connsiteX9" fmla="*/ 438767 w 1127549"/>
                  <a:gd name="connsiteY9" fmla="*/ 574948 h 726531"/>
                  <a:gd name="connsiteX10" fmla="*/ 419622 w 1127549"/>
                  <a:gd name="connsiteY10" fmla="*/ 535903 h 726531"/>
                  <a:gd name="connsiteX11" fmla="*/ 384369 w 1127549"/>
                  <a:gd name="connsiteY11" fmla="*/ 523654 h 726531"/>
                  <a:gd name="connsiteX12" fmla="*/ 420478 w 1127549"/>
                  <a:gd name="connsiteY12" fmla="*/ 293127 h 726531"/>
                  <a:gd name="connsiteX13" fmla="*/ 373379 w 1127549"/>
                  <a:gd name="connsiteY13" fmla="*/ 273194 h 726531"/>
                  <a:gd name="connsiteX14" fmla="*/ 344670 w 1127549"/>
                  <a:gd name="connsiteY14" fmla="*/ 298480 h 726531"/>
                  <a:gd name="connsiteX15" fmla="*/ 329351 w 1127549"/>
                  <a:gd name="connsiteY15" fmla="*/ 293883 h 726531"/>
                  <a:gd name="connsiteX16" fmla="*/ 357288 w 1127549"/>
                  <a:gd name="connsiteY16" fmla="*/ 251750 h 726531"/>
                  <a:gd name="connsiteX17" fmla="*/ 322438 w 1127549"/>
                  <a:gd name="connsiteY17" fmla="*/ 251750 h 726531"/>
                  <a:gd name="connsiteX18" fmla="*/ 284518 w 1127549"/>
                  <a:gd name="connsiteY18" fmla="*/ 256331 h 726531"/>
                  <a:gd name="connsiteX19" fmla="*/ 312874 w 1127549"/>
                  <a:gd name="connsiteY19" fmla="*/ 234518 h 726531"/>
                  <a:gd name="connsiteX20" fmla="*/ 354989 w 1127549"/>
                  <a:gd name="connsiteY20" fmla="*/ 227606 h 726531"/>
                  <a:gd name="connsiteX21" fmla="*/ 347707 w 1127549"/>
                  <a:gd name="connsiteY21" fmla="*/ 201581 h 726531"/>
                  <a:gd name="connsiteX22" fmla="*/ 346180 w 1127549"/>
                  <a:gd name="connsiteY22" fmla="*/ 175524 h 726531"/>
                  <a:gd name="connsiteX23" fmla="*/ 297924 w 1127549"/>
                  <a:gd name="connsiteY23" fmla="*/ 170557 h 726531"/>
                  <a:gd name="connsiteX24" fmla="*/ 256966 w 1127549"/>
                  <a:gd name="connsiteY24" fmla="*/ 177067 h 726531"/>
                  <a:gd name="connsiteX25" fmla="*/ 203139 w 1127549"/>
                  <a:gd name="connsiteY25" fmla="*/ 186061 h 726531"/>
                  <a:gd name="connsiteX26" fmla="*/ 183239 w 1127549"/>
                  <a:gd name="connsiteY26" fmla="*/ 222823 h 726531"/>
                  <a:gd name="connsiteX27" fmla="*/ 200857 w 1127549"/>
                  <a:gd name="connsiteY27" fmla="*/ 242354 h 726531"/>
                  <a:gd name="connsiteX28" fmla="*/ 201226 w 1127549"/>
                  <a:gd name="connsiteY28" fmla="*/ 276818 h 726531"/>
                  <a:gd name="connsiteX29" fmla="*/ 166762 w 1127549"/>
                  <a:gd name="connsiteY29" fmla="*/ 266482 h 726531"/>
                  <a:gd name="connsiteX30" fmla="*/ 163306 w 1127549"/>
                  <a:gd name="connsiteY30" fmla="*/ 243881 h 726531"/>
                  <a:gd name="connsiteX31" fmla="*/ 144161 w 1127549"/>
                  <a:gd name="connsiteY31" fmla="*/ 224736 h 726531"/>
                  <a:gd name="connsiteX32" fmla="*/ 131140 w 1127549"/>
                  <a:gd name="connsiteY32" fmla="*/ 240827 h 726531"/>
                  <a:gd name="connsiteX33" fmla="*/ 111610 w 1127549"/>
                  <a:gd name="connsiteY33" fmla="*/ 259200 h 726531"/>
                  <a:gd name="connsiteX34" fmla="*/ 112767 w 1127549"/>
                  <a:gd name="connsiteY34" fmla="*/ 283731 h 726531"/>
                  <a:gd name="connsiteX35" fmla="*/ 98992 w 1127549"/>
                  <a:gd name="connsiteY35" fmla="*/ 287926 h 726531"/>
                  <a:gd name="connsiteX36" fmla="*/ 62984 w 1127549"/>
                  <a:gd name="connsiteY36" fmla="*/ 272238 h 726531"/>
                  <a:gd name="connsiteX37" fmla="*/ 22765 w 1127549"/>
                  <a:gd name="connsiteY37" fmla="*/ 265728 h 726531"/>
                  <a:gd name="connsiteX38" fmla="*/ 13385 w 1127549"/>
                  <a:gd name="connsiteY38" fmla="*/ 293127 h 726531"/>
                  <a:gd name="connsiteX39" fmla="*/ 14157 w 1127549"/>
                  <a:gd name="connsiteY39" fmla="*/ 355915 h 726531"/>
                  <a:gd name="connsiteX40" fmla="*/ 34846 w 1127549"/>
                  <a:gd name="connsiteY40" fmla="*/ 379674 h 726531"/>
                  <a:gd name="connsiteX41" fmla="*/ 40936 w 1127549"/>
                  <a:gd name="connsiteY41" fmla="*/ 408030 h 726531"/>
                  <a:gd name="connsiteX42" fmla="*/ 11087 w 1127549"/>
                  <a:gd name="connsiteY42" fmla="*/ 394993 h 726531"/>
                  <a:gd name="connsiteX43" fmla="*/ 22379 w 1127549"/>
                  <a:gd name="connsiteY43" fmla="*/ 455699 h 726531"/>
                  <a:gd name="connsiteX44" fmla="*/ 3234 w 1127549"/>
                  <a:gd name="connsiteY44" fmla="*/ 496305 h 726531"/>
                  <a:gd name="connsiteX45" fmla="*/ 39980 w 1127549"/>
                  <a:gd name="connsiteY45" fmla="*/ 520819 h 726531"/>
                  <a:gd name="connsiteX46" fmla="*/ 41524 w 1127549"/>
                  <a:gd name="connsiteY46" fmla="*/ 496305 h 726531"/>
                  <a:gd name="connsiteX47" fmla="*/ 81357 w 1127549"/>
                  <a:gd name="connsiteY47" fmla="*/ 519275 h 726531"/>
                  <a:gd name="connsiteX48" fmla="*/ 95921 w 1127549"/>
                  <a:gd name="connsiteY48" fmla="*/ 549913 h 726531"/>
                  <a:gd name="connsiteX49" fmla="*/ 78286 w 1127549"/>
                  <a:gd name="connsiteY49" fmla="*/ 585921 h 726531"/>
                  <a:gd name="connsiteX50" fmla="*/ 83639 w 1127549"/>
                  <a:gd name="connsiteY50" fmla="*/ 605083 h 726531"/>
                  <a:gd name="connsiteX51" fmla="*/ 79864 w 1127549"/>
                  <a:gd name="connsiteY51" fmla="*/ 608909 h 726531"/>
                  <a:gd name="connsiteX52" fmla="*/ 114278 w 1127549"/>
                  <a:gd name="connsiteY52" fmla="*/ 626946 h 726531"/>
                  <a:gd name="connsiteX53" fmla="*/ 156829 w 1127549"/>
                  <a:gd name="connsiteY53" fmla="*/ 641947 h 726531"/>
                  <a:gd name="connsiteX54" fmla="*/ 229734 w 1127549"/>
                  <a:gd name="connsiteY54" fmla="*/ 660269 h 726531"/>
                  <a:gd name="connsiteX55" fmla="*/ 264651 w 1127549"/>
                  <a:gd name="connsiteY55" fmla="*/ 664296 h 726531"/>
                  <a:gd name="connsiteX56" fmla="*/ 255238 w 1127549"/>
                  <a:gd name="connsiteY56" fmla="*/ 649514 h 726531"/>
                  <a:gd name="connsiteX57" fmla="*/ 261194 w 1127549"/>
                  <a:gd name="connsiteY57" fmla="*/ 624798 h 726531"/>
                  <a:gd name="connsiteX58" fmla="*/ 222116 w 1127549"/>
                  <a:gd name="connsiteY58" fmla="*/ 607197 h 726531"/>
                  <a:gd name="connsiteX59" fmla="*/ 259651 w 1127549"/>
                  <a:gd name="connsiteY59" fmla="*/ 575787 h 726531"/>
                  <a:gd name="connsiteX60" fmla="*/ 247385 w 1127549"/>
                  <a:gd name="connsiteY60" fmla="*/ 506473 h 726531"/>
                  <a:gd name="connsiteX61" fmla="*/ 263477 w 1127549"/>
                  <a:gd name="connsiteY61" fmla="*/ 487328 h 726531"/>
                  <a:gd name="connsiteX62" fmla="*/ 258879 w 1127549"/>
                  <a:gd name="connsiteY62" fmla="*/ 461270 h 726531"/>
                  <a:gd name="connsiteX63" fmla="*/ 309417 w 1127549"/>
                  <a:gd name="connsiteY63" fmla="*/ 463938 h 726531"/>
                  <a:gd name="connsiteX64" fmla="*/ 310944 w 1127549"/>
                  <a:gd name="connsiteY64" fmla="*/ 433299 h 726531"/>
                  <a:gd name="connsiteX65" fmla="*/ 341986 w 1127549"/>
                  <a:gd name="connsiteY65" fmla="*/ 429088 h 726531"/>
                  <a:gd name="connsiteX66" fmla="*/ 334502 w 1127549"/>
                  <a:gd name="connsiteY66" fmla="*/ 407057 h 726531"/>
                  <a:gd name="connsiteX67" fmla="*/ 355191 w 1127549"/>
                  <a:gd name="connsiteY67" fmla="*/ 378717 h 726531"/>
                  <a:gd name="connsiteX68" fmla="*/ 368983 w 1127549"/>
                  <a:gd name="connsiteY68" fmla="*/ 334286 h 726531"/>
                  <a:gd name="connsiteX69" fmla="*/ 395779 w 1127549"/>
                  <a:gd name="connsiteY69" fmla="*/ 336585 h 726531"/>
                  <a:gd name="connsiteX70" fmla="*/ 397692 w 1127549"/>
                  <a:gd name="connsiteY70" fmla="*/ 369136 h 726531"/>
                  <a:gd name="connsiteX71" fmla="*/ 439455 w 1127549"/>
                  <a:gd name="connsiteY71" fmla="*/ 336199 h 726531"/>
                  <a:gd name="connsiteX72" fmla="*/ 464137 w 1127549"/>
                  <a:gd name="connsiteY72" fmla="*/ 296164 h 726531"/>
                  <a:gd name="connsiteX73" fmla="*/ 420478 w 1127549"/>
                  <a:gd name="connsiteY73" fmla="*/ 293127 h 726531"/>
                  <a:gd name="connsiteX74" fmla="*/ 1119693 w 1127549"/>
                  <a:gd name="connsiteY74" fmla="*/ 578035 h 726531"/>
                  <a:gd name="connsiteX75" fmla="*/ 1065279 w 1127549"/>
                  <a:gd name="connsiteY75" fmla="*/ 572683 h 726531"/>
                  <a:gd name="connsiteX76" fmla="*/ 1059188 w 1127549"/>
                  <a:gd name="connsiteY76" fmla="*/ 601006 h 726531"/>
                  <a:gd name="connsiteX77" fmla="*/ 1097478 w 1127549"/>
                  <a:gd name="connsiteY77" fmla="*/ 620939 h 726531"/>
                  <a:gd name="connsiteX78" fmla="*/ 1118149 w 1127549"/>
                  <a:gd name="connsiteY78" fmla="*/ 610201 h 726531"/>
                  <a:gd name="connsiteX79" fmla="*/ 1119693 w 1127549"/>
                  <a:gd name="connsiteY79" fmla="*/ 578035 h 726531"/>
                  <a:gd name="connsiteX80" fmla="*/ 65451 w 1127549"/>
                  <a:gd name="connsiteY80" fmla="*/ 236851 h 726531"/>
                  <a:gd name="connsiteX81" fmla="*/ 100703 w 1127549"/>
                  <a:gd name="connsiteY81" fmla="*/ 203913 h 726531"/>
                  <a:gd name="connsiteX82" fmla="*/ 139748 w 1127549"/>
                  <a:gd name="connsiteY82" fmla="*/ 177872 h 726531"/>
                  <a:gd name="connsiteX83" fmla="*/ 163507 w 1127549"/>
                  <a:gd name="connsiteY83" fmla="*/ 163308 h 726531"/>
                  <a:gd name="connsiteX84" fmla="*/ 199515 w 1127549"/>
                  <a:gd name="connsiteY84" fmla="*/ 162553 h 726531"/>
                  <a:gd name="connsiteX85" fmla="*/ 238576 w 1127549"/>
                  <a:gd name="connsiteY85" fmla="*/ 155657 h 726531"/>
                  <a:gd name="connsiteX86" fmla="*/ 278393 w 1127549"/>
                  <a:gd name="connsiteY86" fmla="*/ 143408 h 726531"/>
                  <a:gd name="connsiteX87" fmla="*/ 338898 w 1127549"/>
                  <a:gd name="connsiteY87" fmla="*/ 144919 h 726531"/>
                  <a:gd name="connsiteX88" fmla="*/ 377188 w 1127549"/>
                  <a:gd name="connsiteY88" fmla="*/ 140338 h 726531"/>
                  <a:gd name="connsiteX89" fmla="*/ 394823 w 1127549"/>
                  <a:gd name="connsiteY89" fmla="*/ 88239 h 726531"/>
                  <a:gd name="connsiteX90" fmla="*/ 377977 w 1127549"/>
                  <a:gd name="connsiteY90" fmla="*/ 42281 h 726531"/>
                  <a:gd name="connsiteX91" fmla="*/ 411652 w 1127549"/>
                  <a:gd name="connsiteY91" fmla="*/ 4747 h 726531"/>
                  <a:gd name="connsiteX92" fmla="*/ 347338 w 1127549"/>
                  <a:gd name="connsiteY92" fmla="*/ 24680 h 726531"/>
                  <a:gd name="connsiteX93" fmla="*/ 285272 w 1127549"/>
                  <a:gd name="connsiteY93" fmla="*/ 57601 h 726531"/>
                  <a:gd name="connsiteX94" fmla="*/ 251580 w 1127549"/>
                  <a:gd name="connsiteY94" fmla="*/ 105857 h 726531"/>
                  <a:gd name="connsiteX95" fmla="*/ 225539 w 1127549"/>
                  <a:gd name="connsiteY95" fmla="*/ 131915 h 726531"/>
                  <a:gd name="connsiteX96" fmla="*/ 155067 w 1127549"/>
                  <a:gd name="connsiteY96" fmla="*/ 133458 h 726531"/>
                  <a:gd name="connsiteX97" fmla="*/ 99915 w 1127549"/>
                  <a:gd name="connsiteY97" fmla="*/ 138794 h 726531"/>
                  <a:gd name="connsiteX98" fmla="*/ 50920 w 1127549"/>
                  <a:gd name="connsiteY98" fmla="*/ 174047 h 726531"/>
                  <a:gd name="connsiteX99" fmla="*/ 34057 w 1127549"/>
                  <a:gd name="connsiteY99" fmla="*/ 222303 h 726531"/>
                  <a:gd name="connsiteX100" fmla="*/ 65451 w 1127549"/>
                  <a:gd name="connsiteY100" fmla="*/ 236851 h 726531"/>
                  <a:gd name="connsiteX101" fmla="*/ 711040 w 1127549"/>
                  <a:gd name="connsiteY101" fmla="*/ 416789 h 726531"/>
                  <a:gd name="connsiteX102" fmla="*/ 694966 w 1127549"/>
                  <a:gd name="connsiteY102" fmla="*/ 376939 h 726531"/>
                  <a:gd name="connsiteX103" fmla="*/ 629863 w 1127549"/>
                  <a:gd name="connsiteY103" fmla="*/ 387677 h 726531"/>
                  <a:gd name="connsiteX104" fmla="*/ 640585 w 1127549"/>
                  <a:gd name="connsiteY104" fmla="*/ 437477 h 726531"/>
                  <a:gd name="connsiteX105" fmla="*/ 633689 w 1127549"/>
                  <a:gd name="connsiteY105" fmla="*/ 470398 h 726531"/>
                  <a:gd name="connsiteX106" fmla="*/ 605349 w 1127549"/>
                  <a:gd name="connsiteY106" fmla="*/ 464273 h 726531"/>
                  <a:gd name="connsiteX107" fmla="*/ 609191 w 1127549"/>
                  <a:gd name="connsiteY107" fmla="*/ 441303 h 726531"/>
                  <a:gd name="connsiteX108" fmla="*/ 578553 w 1127549"/>
                  <a:gd name="connsiteY108" fmla="*/ 444357 h 726531"/>
                  <a:gd name="connsiteX109" fmla="*/ 564744 w 1127549"/>
                  <a:gd name="connsiteY109" fmla="*/ 409121 h 726531"/>
                  <a:gd name="connsiteX110" fmla="*/ 529525 w 1127549"/>
                  <a:gd name="connsiteY110" fmla="*/ 442830 h 726531"/>
                  <a:gd name="connsiteX111" fmla="*/ 486637 w 1127549"/>
                  <a:gd name="connsiteY111" fmla="*/ 458921 h 726531"/>
                  <a:gd name="connsiteX112" fmla="*/ 464422 w 1127549"/>
                  <a:gd name="connsiteY112" fmla="*/ 469643 h 726531"/>
                  <a:gd name="connsiteX113" fmla="*/ 493517 w 1127549"/>
                  <a:gd name="connsiteY113" fmla="*/ 498754 h 726531"/>
                  <a:gd name="connsiteX114" fmla="*/ 495816 w 1127549"/>
                  <a:gd name="connsiteY114" fmla="*/ 533990 h 726531"/>
                  <a:gd name="connsiteX115" fmla="*/ 491235 w 1127549"/>
                  <a:gd name="connsiteY115" fmla="*/ 556206 h 726531"/>
                  <a:gd name="connsiteX116" fmla="*/ 549441 w 1127549"/>
                  <a:gd name="connsiteY116" fmla="*/ 576123 h 726531"/>
                  <a:gd name="connsiteX117" fmla="*/ 586959 w 1127549"/>
                  <a:gd name="connsiteY117" fmla="*/ 586844 h 726531"/>
                  <a:gd name="connsiteX118" fmla="*/ 577009 w 1127549"/>
                  <a:gd name="connsiteY118" fmla="*/ 606006 h 726531"/>
                  <a:gd name="connsiteX119" fmla="*/ 618370 w 1127549"/>
                  <a:gd name="connsiteY119" fmla="*/ 625151 h 726531"/>
                  <a:gd name="connsiteX120" fmla="*/ 646692 w 1127549"/>
                  <a:gd name="connsiteY120" fmla="*/ 619026 h 726531"/>
                  <a:gd name="connsiteX121" fmla="*/ 629863 w 1127549"/>
                  <a:gd name="connsiteY121" fmla="*/ 584546 h 726531"/>
                  <a:gd name="connsiteX122" fmla="*/ 687298 w 1127549"/>
                  <a:gd name="connsiteY122" fmla="*/ 566944 h 726531"/>
                  <a:gd name="connsiteX123" fmla="*/ 704933 w 1127549"/>
                  <a:gd name="connsiteY123" fmla="*/ 542430 h 726531"/>
                  <a:gd name="connsiteX124" fmla="*/ 658186 w 1127549"/>
                  <a:gd name="connsiteY124" fmla="*/ 518654 h 726531"/>
                  <a:gd name="connsiteX125" fmla="*/ 704144 w 1127549"/>
                  <a:gd name="connsiteY125" fmla="*/ 491086 h 726531"/>
                  <a:gd name="connsiteX126" fmla="*/ 725604 w 1127549"/>
                  <a:gd name="connsiteY126" fmla="*/ 460448 h 726531"/>
                  <a:gd name="connsiteX127" fmla="*/ 711040 w 1127549"/>
                  <a:gd name="connsiteY127" fmla="*/ 416789 h 726531"/>
                  <a:gd name="connsiteX128" fmla="*/ 649612 w 1127549"/>
                  <a:gd name="connsiteY128" fmla="*/ 662870 h 726531"/>
                  <a:gd name="connsiteX129" fmla="*/ 625081 w 1127549"/>
                  <a:gd name="connsiteY129" fmla="*/ 669397 h 726531"/>
                  <a:gd name="connsiteX130" fmla="*/ 625081 w 1127549"/>
                  <a:gd name="connsiteY130" fmla="*/ 703089 h 726531"/>
                  <a:gd name="connsiteX131" fmla="*/ 639243 w 1127549"/>
                  <a:gd name="connsiteY131" fmla="*/ 724550 h 726531"/>
                  <a:gd name="connsiteX132" fmla="*/ 661458 w 1127549"/>
                  <a:gd name="connsiteY132" fmla="*/ 688542 h 726531"/>
                  <a:gd name="connsiteX133" fmla="*/ 649612 w 1127549"/>
                  <a:gd name="connsiteY133" fmla="*/ 662870 h 726531"/>
                  <a:gd name="connsiteX134" fmla="*/ 557495 w 1127549"/>
                  <a:gd name="connsiteY134" fmla="*/ 662282 h 726531"/>
                  <a:gd name="connsiteX135" fmla="*/ 512293 w 1127549"/>
                  <a:gd name="connsiteY135" fmla="*/ 651561 h 726531"/>
                  <a:gd name="connsiteX136" fmla="*/ 477812 w 1127549"/>
                  <a:gd name="connsiteY136" fmla="*/ 678391 h 726531"/>
                  <a:gd name="connsiteX137" fmla="*/ 517662 w 1127549"/>
                  <a:gd name="connsiteY137" fmla="*/ 699046 h 726531"/>
                  <a:gd name="connsiteX138" fmla="*/ 577412 w 1127549"/>
                  <a:gd name="connsiteY138" fmla="*/ 697535 h 726531"/>
                  <a:gd name="connsiteX139" fmla="*/ 594996 w 1127549"/>
                  <a:gd name="connsiteY139" fmla="*/ 669196 h 726531"/>
                  <a:gd name="connsiteX140" fmla="*/ 557495 w 1127549"/>
                  <a:gd name="connsiteY140" fmla="*/ 662282 h 72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127549" h="726531">
                    <a:moveTo>
                      <a:pt x="384369" y="523654"/>
                    </a:moveTo>
                    <a:cubicBezTo>
                      <a:pt x="368295" y="514460"/>
                      <a:pt x="385158" y="512916"/>
                      <a:pt x="372892" y="497597"/>
                    </a:cubicBezTo>
                    <a:cubicBezTo>
                      <a:pt x="360644" y="482277"/>
                      <a:pt x="346851" y="493016"/>
                      <a:pt x="321582" y="502966"/>
                    </a:cubicBezTo>
                    <a:lnTo>
                      <a:pt x="321565" y="502966"/>
                    </a:lnTo>
                    <a:cubicBezTo>
                      <a:pt x="307773" y="508335"/>
                      <a:pt x="289417" y="508335"/>
                      <a:pt x="277907" y="516741"/>
                    </a:cubicBezTo>
                    <a:cubicBezTo>
                      <a:pt x="266413" y="525164"/>
                      <a:pt x="286346" y="535148"/>
                      <a:pt x="297068" y="547380"/>
                    </a:cubicBezTo>
                    <a:cubicBezTo>
                      <a:pt x="307790" y="559662"/>
                      <a:pt x="300894" y="571894"/>
                      <a:pt x="313931" y="578035"/>
                    </a:cubicBezTo>
                    <a:cubicBezTo>
                      <a:pt x="326935" y="584160"/>
                      <a:pt x="347606" y="587985"/>
                      <a:pt x="359100" y="599479"/>
                    </a:cubicBezTo>
                    <a:cubicBezTo>
                      <a:pt x="370594" y="610956"/>
                      <a:pt x="394353" y="611744"/>
                      <a:pt x="410427" y="605603"/>
                    </a:cubicBezTo>
                    <a:cubicBezTo>
                      <a:pt x="426501" y="599479"/>
                      <a:pt x="438767" y="587985"/>
                      <a:pt x="438767" y="574948"/>
                    </a:cubicBezTo>
                    <a:cubicBezTo>
                      <a:pt x="438767" y="561944"/>
                      <a:pt x="434941" y="551977"/>
                      <a:pt x="419622" y="535903"/>
                    </a:cubicBezTo>
                    <a:cubicBezTo>
                      <a:pt x="404303" y="519812"/>
                      <a:pt x="400477" y="532816"/>
                      <a:pt x="384369" y="523654"/>
                    </a:cubicBezTo>
                    <a:close/>
                    <a:moveTo>
                      <a:pt x="420478" y="293127"/>
                    </a:moveTo>
                    <a:cubicBezTo>
                      <a:pt x="407826" y="292356"/>
                      <a:pt x="389454" y="273580"/>
                      <a:pt x="373379" y="273194"/>
                    </a:cubicBezTo>
                    <a:cubicBezTo>
                      <a:pt x="357288" y="272808"/>
                      <a:pt x="356130" y="293127"/>
                      <a:pt x="344670" y="298480"/>
                    </a:cubicBezTo>
                    <a:cubicBezTo>
                      <a:pt x="333177" y="303833"/>
                      <a:pt x="330861" y="298866"/>
                      <a:pt x="329351" y="293883"/>
                    </a:cubicBezTo>
                    <a:cubicBezTo>
                      <a:pt x="327807" y="288916"/>
                      <a:pt x="351919" y="263999"/>
                      <a:pt x="357288" y="251750"/>
                    </a:cubicBezTo>
                    <a:cubicBezTo>
                      <a:pt x="362658" y="239502"/>
                      <a:pt x="335475" y="249838"/>
                      <a:pt x="322438" y="251750"/>
                    </a:cubicBezTo>
                    <a:cubicBezTo>
                      <a:pt x="309417" y="253663"/>
                      <a:pt x="293712" y="259402"/>
                      <a:pt x="284518" y="256331"/>
                    </a:cubicBezTo>
                    <a:cubicBezTo>
                      <a:pt x="275339" y="253277"/>
                      <a:pt x="299837" y="237589"/>
                      <a:pt x="312874" y="234518"/>
                    </a:cubicBezTo>
                    <a:cubicBezTo>
                      <a:pt x="325894" y="231431"/>
                      <a:pt x="350778" y="234518"/>
                      <a:pt x="354989" y="227606"/>
                    </a:cubicBezTo>
                    <a:cubicBezTo>
                      <a:pt x="359201" y="220726"/>
                      <a:pt x="353462" y="215743"/>
                      <a:pt x="347707" y="201581"/>
                    </a:cubicBezTo>
                    <a:cubicBezTo>
                      <a:pt x="341969" y="187386"/>
                      <a:pt x="350006" y="181648"/>
                      <a:pt x="346180" y="175524"/>
                    </a:cubicBezTo>
                    <a:cubicBezTo>
                      <a:pt x="342338" y="169399"/>
                      <a:pt x="316700" y="168258"/>
                      <a:pt x="297924" y="170557"/>
                    </a:cubicBezTo>
                    <a:cubicBezTo>
                      <a:pt x="279182" y="172856"/>
                      <a:pt x="274954" y="175138"/>
                      <a:pt x="256966" y="177067"/>
                    </a:cubicBezTo>
                    <a:cubicBezTo>
                      <a:pt x="238945" y="178980"/>
                      <a:pt x="213089" y="178779"/>
                      <a:pt x="203139" y="186061"/>
                    </a:cubicBezTo>
                    <a:cubicBezTo>
                      <a:pt x="193189" y="193343"/>
                      <a:pt x="184750" y="212102"/>
                      <a:pt x="183239" y="222823"/>
                    </a:cubicBezTo>
                    <a:cubicBezTo>
                      <a:pt x="181696" y="233562"/>
                      <a:pt x="195102" y="235072"/>
                      <a:pt x="200857" y="242354"/>
                    </a:cubicBezTo>
                    <a:cubicBezTo>
                      <a:pt x="206596" y="249636"/>
                      <a:pt x="206210" y="275308"/>
                      <a:pt x="201226" y="276818"/>
                    </a:cubicBezTo>
                    <a:cubicBezTo>
                      <a:pt x="196243" y="278362"/>
                      <a:pt x="182082" y="272993"/>
                      <a:pt x="166762" y="266482"/>
                    </a:cubicBezTo>
                    <a:cubicBezTo>
                      <a:pt x="151443" y="259972"/>
                      <a:pt x="157567" y="256919"/>
                      <a:pt x="163306" y="243881"/>
                    </a:cubicBezTo>
                    <a:cubicBezTo>
                      <a:pt x="169078" y="230861"/>
                      <a:pt x="156812" y="227807"/>
                      <a:pt x="144161" y="224736"/>
                    </a:cubicBezTo>
                    <a:cubicBezTo>
                      <a:pt x="131510" y="221666"/>
                      <a:pt x="134597" y="227035"/>
                      <a:pt x="131140" y="240827"/>
                    </a:cubicBezTo>
                    <a:cubicBezTo>
                      <a:pt x="127684" y="254620"/>
                      <a:pt x="120419" y="250391"/>
                      <a:pt x="111610" y="259200"/>
                    </a:cubicBezTo>
                    <a:cubicBezTo>
                      <a:pt x="102817" y="268026"/>
                      <a:pt x="111996" y="266868"/>
                      <a:pt x="112767" y="283731"/>
                    </a:cubicBezTo>
                    <a:cubicBezTo>
                      <a:pt x="113522" y="300578"/>
                      <a:pt x="106643" y="287926"/>
                      <a:pt x="98992" y="287926"/>
                    </a:cubicBezTo>
                    <a:cubicBezTo>
                      <a:pt x="91324" y="287926"/>
                      <a:pt x="78303" y="281047"/>
                      <a:pt x="62984" y="272238"/>
                    </a:cubicBezTo>
                    <a:cubicBezTo>
                      <a:pt x="47665" y="263445"/>
                      <a:pt x="35802" y="255375"/>
                      <a:pt x="22765" y="265728"/>
                    </a:cubicBezTo>
                    <a:cubicBezTo>
                      <a:pt x="9744" y="276063"/>
                      <a:pt x="9543" y="279318"/>
                      <a:pt x="13385" y="293127"/>
                    </a:cubicBezTo>
                    <a:cubicBezTo>
                      <a:pt x="17228" y="306903"/>
                      <a:pt x="11456" y="338683"/>
                      <a:pt x="14157" y="355915"/>
                    </a:cubicBezTo>
                    <a:cubicBezTo>
                      <a:pt x="16825" y="373147"/>
                      <a:pt x="25651" y="368952"/>
                      <a:pt x="34846" y="379674"/>
                    </a:cubicBezTo>
                    <a:cubicBezTo>
                      <a:pt x="44007" y="390396"/>
                      <a:pt x="49007" y="403047"/>
                      <a:pt x="40936" y="408030"/>
                    </a:cubicBezTo>
                    <a:cubicBezTo>
                      <a:pt x="32899" y="412997"/>
                      <a:pt x="14140" y="390009"/>
                      <a:pt x="11087" y="394993"/>
                    </a:cubicBezTo>
                    <a:cubicBezTo>
                      <a:pt x="8016" y="399960"/>
                      <a:pt x="15499" y="432729"/>
                      <a:pt x="22379" y="455699"/>
                    </a:cubicBezTo>
                    <a:cubicBezTo>
                      <a:pt x="29275" y="478687"/>
                      <a:pt x="13956" y="477143"/>
                      <a:pt x="3234" y="496305"/>
                    </a:cubicBezTo>
                    <a:cubicBezTo>
                      <a:pt x="-7505" y="515449"/>
                      <a:pt x="28503" y="516221"/>
                      <a:pt x="39980" y="520819"/>
                    </a:cubicBezTo>
                    <a:cubicBezTo>
                      <a:pt x="51474" y="525400"/>
                      <a:pt x="41524" y="511624"/>
                      <a:pt x="41524" y="496305"/>
                    </a:cubicBezTo>
                    <a:cubicBezTo>
                      <a:pt x="41524" y="480969"/>
                      <a:pt x="71407" y="513923"/>
                      <a:pt x="81357" y="519275"/>
                    </a:cubicBezTo>
                    <a:cubicBezTo>
                      <a:pt x="91307" y="524644"/>
                      <a:pt x="92851" y="534594"/>
                      <a:pt x="95921" y="549913"/>
                    </a:cubicBezTo>
                    <a:cubicBezTo>
                      <a:pt x="98975" y="565233"/>
                      <a:pt x="83639" y="570602"/>
                      <a:pt x="78286" y="585921"/>
                    </a:cubicBezTo>
                    <a:cubicBezTo>
                      <a:pt x="72934" y="601241"/>
                      <a:pt x="89780" y="595888"/>
                      <a:pt x="83639" y="605083"/>
                    </a:cubicBezTo>
                    <a:cubicBezTo>
                      <a:pt x="82733" y="606459"/>
                      <a:pt x="81441" y="607717"/>
                      <a:pt x="79864" y="608909"/>
                    </a:cubicBezTo>
                    <a:cubicBezTo>
                      <a:pt x="92499" y="615587"/>
                      <a:pt x="105720" y="622550"/>
                      <a:pt x="114278" y="626946"/>
                    </a:cubicBezTo>
                    <a:cubicBezTo>
                      <a:pt x="122818" y="631308"/>
                      <a:pt x="138288" y="636577"/>
                      <a:pt x="156829" y="641947"/>
                    </a:cubicBezTo>
                    <a:cubicBezTo>
                      <a:pt x="178977" y="648373"/>
                      <a:pt x="205321" y="654866"/>
                      <a:pt x="229734" y="660269"/>
                    </a:cubicBezTo>
                    <a:cubicBezTo>
                      <a:pt x="244197" y="663474"/>
                      <a:pt x="255171" y="664481"/>
                      <a:pt x="264651" y="664296"/>
                    </a:cubicBezTo>
                    <a:cubicBezTo>
                      <a:pt x="260037" y="660135"/>
                      <a:pt x="256765" y="655269"/>
                      <a:pt x="255238" y="649514"/>
                    </a:cubicBezTo>
                    <a:cubicBezTo>
                      <a:pt x="251798" y="636493"/>
                      <a:pt x="261950" y="633238"/>
                      <a:pt x="261194" y="624798"/>
                    </a:cubicBezTo>
                    <a:cubicBezTo>
                      <a:pt x="260406" y="616392"/>
                      <a:pt x="226714" y="614093"/>
                      <a:pt x="222116" y="607197"/>
                    </a:cubicBezTo>
                    <a:cubicBezTo>
                      <a:pt x="217519" y="600284"/>
                      <a:pt x="242016" y="587280"/>
                      <a:pt x="259651" y="575787"/>
                    </a:cubicBezTo>
                    <a:cubicBezTo>
                      <a:pt x="277269" y="564293"/>
                      <a:pt x="239348" y="516037"/>
                      <a:pt x="247385" y="506473"/>
                    </a:cubicBezTo>
                    <a:cubicBezTo>
                      <a:pt x="255439" y="496875"/>
                      <a:pt x="265775" y="492664"/>
                      <a:pt x="263477" y="487328"/>
                    </a:cubicBezTo>
                    <a:cubicBezTo>
                      <a:pt x="261194" y="481958"/>
                      <a:pt x="251597" y="465851"/>
                      <a:pt x="258879" y="461270"/>
                    </a:cubicBezTo>
                    <a:cubicBezTo>
                      <a:pt x="266161" y="456689"/>
                      <a:pt x="298327" y="467763"/>
                      <a:pt x="309417" y="463938"/>
                    </a:cubicBezTo>
                    <a:cubicBezTo>
                      <a:pt x="320525" y="460129"/>
                      <a:pt x="307521" y="451320"/>
                      <a:pt x="310944" y="433299"/>
                    </a:cubicBezTo>
                    <a:cubicBezTo>
                      <a:pt x="314401" y="415312"/>
                      <a:pt x="333948" y="435598"/>
                      <a:pt x="341986" y="429088"/>
                    </a:cubicBezTo>
                    <a:cubicBezTo>
                      <a:pt x="350023" y="422561"/>
                      <a:pt x="336801" y="422007"/>
                      <a:pt x="334502" y="407057"/>
                    </a:cubicBezTo>
                    <a:cubicBezTo>
                      <a:pt x="332220" y="392124"/>
                      <a:pt x="345627" y="393668"/>
                      <a:pt x="355191" y="378717"/>
                    </a:cubicBezTo>
                    <a:cubicBezTo>
                      <a:pt x="364771" y="363784"/>
                      <a:pt x="364771" y="342324"/>
                      <a:pt x="368983" y="334286"/>
                    </a:cubicBezTo>
                    <a:cubicBezTo>
                      <a:pt x="373178" y="326249"/>
                      <a:pt x="383530" y="328934"/>
                      <a:pt x="395779" y="336585"/>
                    </a:cubicBezTo>
                    <a:cubicBezTo>
                      <a:pt x="408028" y="344237"/>
                      <a:pt x="387742" y="361888"/>
                      <a:pt x="397692" y="369136"/>
                    </a:cubicBezTo>
                    <a:cubicBezTo>
                      <a:pt x="407659" y="376419"/>
                      <a:pt x="420293" y="354589"/>
                      <a:pt x="439455" y="336199"/>
                    </a:cubicBezTo>
                    <a:cubicBezTo>
                      <a:pt x="458600" y="317810"/>
                      <a:pt x="462610" y="313413"/>
                      <a:pt x="464137" y="296164"/>
                    </a:cubicBezTo>
                    <a:cubicBezTo>
                      <a:pt x="465680" y="278966"/>
                      <a:pt x="433129" y="293883"/>
                      <a:pt x="420478" y="293127"/>
                    </a:cubicBezTo>
                    <a:close/>
                    <a:moveTo>
                      <a:pt x="1119693" y="578035"/>
                    </a:moveTo>
                    <a:cubicBezTo>
                      <a:pt x="1104374" y="568840"/>
                      <a:pt x="1093652" y="559662"/>
                      <a:pt x="1065279" y="572683"/>
                    </a:cubicBezTo>
                    <a:cubicBezTo>
                      <a:pt x="1061453" y="586458"/>
                      <a:pt x="1049204" y="592583"/>
                      <a:pt x="1059188" y="601006"/>
                    </a:cubicBezTo>
                    <a:cubicBezTo>
                      <a:pt x="1069121" y="609445"/>
                      <a:pt x="1082158" y="617080"/>
                      <a:pt x="1097478" y="620939"/>
                    </a:cubicBezTo>
                    <a:cubicBezTo>
                      <a:pt x="1112797" y="624765"/>
                      <a:pt x="1111991" y="629345"/>
                      <a:pt x="1118149" y="610201"/>
                    </a:cubicBezTo>
                    <a:cubicBezTo>
                      <a:pt x="1124290" y="591056"/>
                      <a:pt x="1135012" y="587230"/>
                      <a:pt x="1119693" y="578035"/>
                    </a:cubicBezTo>
                    <a:close/>
                    <a:moveTo>
                      <a:pt x="65451" y="236851"/>
                    </a:moveTo>
                    <a:cubicBezTo>
                      <a:pt x="80770" y="221531"/>
                      <a:pt x="78488" y="218478"/>
                      <a:pt x="100703" y="203913"/>
                    </a:cubicBezTo>
                    <a:cubicBezTo>
                      <a:pt x="122902" y="189366"/>
                      <a:pt x="122147" y="187839"/>
                      <a:pt x="139748" y="177872"/>
                    </a:cubicBezTo>
                    <a:cubicBezTo>
                      <a:pt x="157383" y="167923"/>
                      <a:pt x="144362" y="164852"/>
                      <a:pt x="163507" y="163308"/>
                    </a:cubicBezTo>
                    <a:cubicBezTo>
                      <a:pt x="182635" y="161782"/>
                      <a:pt x="182652" y="162553"/>
                      <a:pt x="199515" y="162553"/>
                    </a:cubicBezTo>
                    <a:cubicBezTo>
                      <a:pt x="216344" y="162553"/>
                      <a:pt x="224012" y="164063"/>
                      <a:pt x="238576" y="155657"/>
                    </a:cubicBezTo>
                    <a:cubicBezTo>
                      <a:pt x="253124" y="147234"/>
                      <a:pt x="255423" y="143408"/>
                      <a:pt x="278393" y="143408"/>
                    </a:cubicBezTo>
                    <a:cubicBezTo>
                      <a:pt x="301364" y="143408"/>
                      <a:pt x="314401" y="144919"/>
                      <a:pt x="338898" y="144919"/>
                    </a:cubicBezTo>
                    <a:cubicBezTo>
                      <a:pt x="363412" y="144919"/>
                      <a:pt x="371063" y="159483"/>
                      <a:pt x="377188" y="140338"/>
                    </a:cubicBezTo>
                    <a:cubicBezTo>
                      <a:pt x="383329" y="121176"/>
                      <a:pt x="401702" y="109683"/>
                      <a:pt x="394823" y="88239"/>
                    </a:cubicBezTo>
                    <a:cubicBezTo>
                      <a:pt x="387926" y="66795"/>
                      <a:pt x="359587" y="57601"/>
                      <a:pt x="377977" y="42281"/>
                    </a:cubicBezTo>
                    <a:cubicBezTo>
                      <a:pt x="396333" y="26962"/>
                      <a:pt x="410897" y="15468"/>
                      <a:pt x="411652" y="4747"/>
                    </a:cubicBezTo>
                    <a:cubicBezTo>
                      <a:pt x="412441" y="-5975"/>
                      <a:pt x="359587" y="10116"/>
                      <a:pt x="347338" y="24680"/>
                    </a:cubicBezTo>
                    <a:cubicBezTo>
                      <a:pt x="335072" y="39211"/>
                      <a:pt x="299065" y="47651"/>
                      <a:pt x="285272" y="57601"/>
                    </a:cubicBezTo>
                    <a:cubicBezTo>
                      <a:pt x="271497" y="67567"/>
                      <a:pt x="261530" y="92082"/>
                      <a:pt x="251580" y="105857"/>
                    </a:cubicBezTo>
                    <a:cubicBezTo>
                      <a:pt x="241647" y="119649"/>
                      <a:pt x="246983" y="131143"/>
                      <a:pt x="225539" y="131915"/>
                    </a:cubicBezTo>
                    <a:cubicBezTo>
                      <a:pt x="204096" y="132670"/>
                      <a:pt x="185706" y="134968"/>
                      <a:pt x="155067" y="133458"/>
                    </a:cubicBezTo>
                    <a:cubicBezTo>
                      <a:pt x="124429" y="131915"/>
                      <a:pt x="124429" y="134968"/>
                      <a:pt x="99915" y="138794"/>
                    </a:cubicBezTo>
                    <a:cubicBezTo>
                      <a:pt x="75417" y="142636"/>
                      <a:pt x="61625" y="151076"/>
                      <a:pt x="50920" y="174047"/>
                    </a:cubicBezTo>
                    <a:cubicBezTo>
                      <a:pt x="40181" y="197034"/>
                      <a:pt x="40936" y="210054"/>
                      <a:pt x="34057" y="222303"/>
                    </a:cubicBezTo>
                    <a:cubicBezTo>
                      <a:pt x="27161" y="234552"/>
                      <a:pt x="45064" y="247304"/>
                      <a:pt x="65451" y="236851"/>
                    </a:cubicBezTo>
                    <a:close/>
                    <a:moveTo>
                      <a:pt x="711040" y="416789"/>
                    </a:moveTo>
                    <a:cubicBezTo>
                      <a:pt x="717181" y="396100"/>
                      <a:pt x="708775" y="376939"/>
                      <a:pt x="694966" y="376939"/>
                    </a:cubicBezTo>
                    <a:cubicBezTo>
                      <a:pt x="681207" y="376939"/>
                      <a:pt x="629108" y="370059"/>
                      <a:pt x="629863" y="387677"/>
                    </a:cubicBezTo>
                    <a:cubicBezTo>
                      <a:pt x="630618" y="405295"/>
                      <a:pt x="636759" y="423685"/>
                      <a:pt x="640585" y="437477"/>
                    </a:cubicBezTo>
                    <a:cubicBezTo>
                      <a:pt x="644427" y="451253"/>
                      <a:pt x="649763" y="468116"/>
                      <a:pt x="633689" y="470398"/>
                    </a:cubicBezTo>
                    <a:cubicBezTo>
                      <a:pt x="617615" y="472696"/>
                      <a:pt x="597698" y="474240"/>
                      <a:pt x="605349" y="464273"/>
                    </a:cubicBezTo>
                    <a:cubicBezTo>
                      <a:pt x="613034" y="454323"/>
                      <a:pt x="625282" y="439004"/>
                      <a:pt x="609191" y="441303"/>
                    </a:cubicBezTo>
                    <a:cubicBezTo>
                      <a:pt x="593083" y="443585"/>
                      <a:pt x="582379" y="465045"/>
                      <a:pt x="578553" y="444357"/>
                    </a:cubicBezTo>
                    <a:cubicBezTo>
                      <a:pt x="574727" y="423685"/>
                      <a:pt x="579308" y="396100"/>
                      <a:pt x="564744" y="409121"/>
                    </a:cubicBezTo>
                    <a:cubicBezTo>
                      <a:pt x="550213" y="422141"/>
                      <a:pt x="547126" y="430581"/>
                      <a:pt x="529525" y="442830"/>
                    </a:cubicBezTo>
                    <a:cubicBezTo>
                      <a:pt x="511907" y="455078"/>
                      <a:pt x="511135" y="455078"/>
                      <a:pt x="486637" y="458921"/>
                    </a:cubicBezTo>
                    <a:cubicBezTo>
                      <a:pt x="472073" y="458921"/>
                      <a:pt x="454455" y="458149"/>
                      <a:pt x="464422" y="469643"/>
                    </a:cubicBezTo>
                    <a:cubicBezTo>
                      <a:pt x="474372" y="481136"/>
                      <a:pt x="490463" y="484962"/>
                      <a:pt x="493517" y="498754"/>
                    </a:cubicBezTo>
                    <a:cubicBezTo>
                      <a:pt x="496587" y="512547"/>
                      <a:pt x="505782" y="527077"/>
                      <a:pt x="495816" y="533990"/>
                    </a:cubicBezTo>
                    <a:cubicBezTo>
                      <a:pt x="485866" y="540887"/>
                      <a:pt x="459053" y="540132"/>
                      <a:pt x="491235" y="556206"/>
                    </a:cubicBezTo>
                    <a:cubicBezTo>
                      <a:pt x="523400" y="572280"/>
                      <a:pt x="527981" y="570753"/>
                      <a:pt x="549441" y="576123"/>
                    </a:cubicBezTo>
                    <a:cubicBezTo>
                      <a:pt x="570885" y="581475"/>
                      <a:pt x="590046" y="579193"/>
                      <a:pt x="586959" y="586844"/>
                    </a:cubicBezTo>
                    <a:cubicBezTo>
                      <a:pt x="583889" y="594512"/>
                      <a:pt x="562462" y="596039"/>
                      <a:pt x="577009" y="606006"/>
                    </a:cubicBezTo>
                    <a:cubicBezTo>
                      <a:pt x="591574" y="615956"/>
                      <a:pt x="603822" y="615956"/>
                      <a:pt x="618370" y="625151"/>
                    </a:cubicBezTo>
                    <a:cubicBezTo>
                      <a:pt x="632934" y="634346"/>
                      <a:pt x="646692" y="633591"/>
                      <a:pt x="646692" y="619026"/>
                    </a:cubicBezTo>
                    <a:cubicBezTo>
                      <a:pt x="646692" y="604462"/>
                      <a:pt x="614544" y="598338"/>
                      <a:pt x="629863" y="584546"/>
                    </a:cubicBezTo>
                    <a:cubicBezTo>
                      <a:pt x="645182" y="570753"/>
                      <a:pt x="665837" y="571525"/>
                      <a:pt x="687298" y="566944"/>
                    </a:cubicBezTo>
                    <a:cubicBezTo>
                      <a:pt x="708775" y="562330"/>
                      <a:pt x="724077" y="554662"/>
                      <a:pt x="704933" y="542430"/>
                    </a:cubicBezTo>
                    <a:cubicBezTo>
                      <a:pt x="685788" y="530148"/>
                      <a:pt x="636759" y="540887"/>
                      <a:pt x="658186" y="518654"/>
                    </a:cubicBezTo>
                    <a:cubicBezTo>
                      <a:pt x="679647" y="496456"/>
                      <a:pt x="692684" y="491858"/>
                      <a:pt x="704144" y="491086"/>
                    </a:cubicBezTo>
                    <a:cubicBezTo>
                      <a:pt x="715637" y="490331"/>
                      <a:pt x="726359" y="474995"/>
                      <a:pt x="725604" y="460448"/>
                    </a:cubicBezTo>
                    <a:cubicBezTo>
                      <a:pt x="724849" y="445884"/>
                      <a:pt x="704933" y="437477"/>
                      <a:pt x="711040" y="416789"/>
                    </a:cubicBezTo>
                    <a:close/>
                    <a:moveTo>
                      <a:pt x="649612" y="662870"/>
                    </a:moveTo>
                    <a:cubicBezTo>
                      <a:pt x="636172" y="662484"/>
                      <a:pt x="628152" y="658289"/>
                      <a:pt x="625081" y="669397"/>
                    </a:cubicBezTo>
                    <a:cubicBezTo>
                      <a:pt x="626591" y="680505"/>
                      <a:pt x="619326" y="688928"/>
                      <a:pt x="625081" y="703089"/>
                    </a:cubicBezTo>
                    <a:cubicBezTo>
                      <a:pt x="630819" y="717267"/>
                      <a:pt x="627396" y="729147"/>
                      <a:pt x="639243" y="724550"/>
                    </a:cubicBezTo>
                    <a:cubicBezTo>
                      <a:pt x="651122" y="719952"/>
                      <a:pt x="654193" y="704633"/>
                      <a:pt x="661458" y="688542"/>
                    </a:cubicBezTo>
                    <a:cubicBezTo>
                      <a:pt x="668707" y="672451"/>
                      <a:pt x="663018" y="663256"/>
                      <a:pt x="649612" y="662870"/>
                    </a:cubicBezTo>
                    <a:close/>
                    <a:moveTo>
                      <a:pt x="557495" y="662282"/>
                    </a:moveTo>
                    <a:cubicBezTo>
                      <a:pt x="536807" y="657702"/>
                      <a:pt x="539877" y="645437"/>
                      <a:pt x="512293" y="651561"/>
                    </a:cubicBezTo>
                    <a:cubicBezTo>
                      <a:pt x="473986" y="650034"/>
                      <a:pt x="469405" y="668407"/>
                      <a:pt x="477812" y="678391"/>
                    </a:cubicBezTo>
                    <a:cubicBezTo>
                      <a:pt x="486252" y="688340"/>
                      <a:pt x="501571" y="683743"/>
                      <a:pt x="517662" y="699046"/>
                    </a:cubicBezTo>
                    <a:cubicBezTo>
                      <a:pt x="533753" y="714381"/>
                      <a:pt x="550599" y="702133"/>
                      <a:pt x="577412" y="697535"/>
                    </a:cubicBezTo>
                    <a:cubicBezTo>
                      <a:pt x="604191" y="692938"/>
                      <a:pt x="596540" y="679900"/>
                      <a:pt x="594996" y="669196"/>
                    </a:cubicBezTo>
                    <a:cubicBezTo>
                      <a:pt x="593486" y="658457"/>
                      <a:pt x="578167" y="666880"/>
                      <a:pt x="557495" y="662282"/>
                    </a:cubicBezTo>
                    <a:close/>
                  </a:path>
                </a:pathLst>
              </a:custGeom>
              <a:solidFill>
                <a:srgbClr val="F2F2F0"/>
              </a:solidFill>
              <a:ln w="9525" cap="flat">
                <a:noFill/>
                <a:prstDash val="solid"/>
                <a:miter/>
              </a:ln>
            </p:spPr>
            <p:txBody>
              <a:bodyPr rtlCol="0" anchor="ctr"/>
              <a:lstStyle/>
              <a:p>
                <a:endParaRPr lang="de-DE" dirty="0"/>
              </a:p>
            </p:txBody>
          </p:sp>
          <p:sp>
            <p:nvSpPr>
              <p:cNvPr id="90" name="Freihandform: Form 28">
                <a:extLst>
                  <a:ext uri="{FF2B5EF4-FFF2-40B4-BE49-F238E27FC236}">
                    <a16:creationId xmlns:a16="http://schemas.microsoft.com/office/drawing/2014/main" id="{E44A76D8-B7F1-864C-B435-F29BE64C181C}"/>
                  </a:ext>
                </a:extLst>
              </p:cNvPr>
              <p:cNvSpPr/>
              <p:nvPr/>
            </p:nvSpPr>
            <p:spPr>
              <a:xfrm>
                <a:off x="6331435" y="2798558"/>
                <a:ext cx="1463130" cy="1632598"/>
              </a:xfrm>
              <a:custGeom>
                <a:avLst/>
                <a:gdLst>
                  <a:gd name="connsiteX0" fmla="*/ 1461971 w 1463130"/>
                  <a:gd name="connsiteY0" fmla="*/ 794805 h 1632598"/>
                  <a:gd name="connsiteX1" fmla="*/ 1443850 w 1463130"/>
                  <a:gd name="connsiteY1" fmla="*/ 783731 h 1632598"/>
                  <a:gd name="connsiteX2" fmla="*/ 1414570 w 1463130"/>
                  <a:gd name="connsiteY2" fmla="*/ 759552 h 1632598"/>
                  <a:gd name="connsiteX3" fmla="*/ 1412456 w 1463130"/>
                  <a:gd name="connsiteY3" fmla="*/ 737203 h 1632598"/>
                  <a:gd name="connsiteX4" fmla="*/ 1413094 w 1463130"/>
                  <a:gd name="connsiteY4" fmla="*/ 730038 h 1632598"/>
                  <a:gd name="connsiteX5" fmla="*/ 1409469 w 1463130"/>
                  <a:gd name="connsiteY5" fmla="*/ 728327 h 1632598"/>
                  <a:gd name="connsiteX6" fmla="*/ 1402993 w 1463130"/>
                  <a:gd name="connsiteY6" fmla="*/ 725307 h 1632598"/>
                  <a:gd name="connsiteX7" fmla="*/ 1403043 w 1463130"/>
                  <a:gd name="connsiteY7" fmla="*/ 725273 h 1632598"/>
                  <a:gd name="connsiteX8" fmla="*/ 1393144 w 1463130"/>
                  <a:gd name="connsiteY8" fmla="*/ 694852 h 1632598"/>
                  <a:gd name="connsiteX9" fmla="*/ 1403194 w 1463130"/>
                  <a:gd name="connsiteY9" fmla="*/ 669600 h 1632598"/>
                  <a:gd name="connsiteX10" fmla="*/ 1407909 w 1463130"/>
                  <a:gd name="connsiteY10" fmla="*/ 649012 h 1632598"/>
                  <a:gd name="connsiteX11" fmla="*/ 1407909 w 1463130"/>
                  <a:gd name="connsiteY11" fmla="*/ 648979 h 1632598"/>
                  <a:gd name="connsiteX12" fmla="*/ 1408144 w 1463130"/>
                  <a:gd name="connsiteY12" fmla="*/ 647771 h 1632598"/>
                  <a:gd name="connsiteX13" fmla="*/ 1409184 w 1463130"/>
                  <a:gd name="connsiteY13" fmla="*/ 610907 h 1632598"/>
                  <a:gd name="connsiteX14" fmla="*/ 1403127 w 1463130"/>
                  <a:gd name="connsiteY14" fmla="*/ 602970 h 1632598"/>
                  <a:gd name="connsiteX15" fmla="*/ 1391147 w 1463130"/>
                  <a:gd name="connsiteY15" fmla="*/ 571477 h 1632598"/>
                  <a:gd name="connsiteX16" fmla="*/ 1398060 w 1463130"/>
                  <a:gd name="connsiteY16" fmla="*/ 551442 h 1632598"/>
                  <a:gd name="connsiteX17" fmla="*/ 1398060 w 1463130"/>
                  <a:gd name="connsiteY17" fmla="*/ 551409 h 1632598"/>
                  <a:gd name="connsiteX18" fmla="*/ 1402724 w 1463130"/>
                  <a:gd name="connsiteY18" fmla="*/ 537801 h 1632598"/>
                  <a:gd name="connsiteX19" fmla="*/ 1393513 w 1463130"/>
                  <a:gd name="connsiteY19" fmla="*/ 530301 h 1632598"/>
                  <a:gd name="connsiteX20" fmla="*/ 1333594 w 1463130"/>
                  <a:gd name="connsiteY20" fmla="*/ 465786 h 1632598"/>
                  <a:gd name="connsiteX21" fmla="*/ 1354736 w 1463130"/>
                  <a:gd name="connsiteY21" fmla="*/ 440768 h 1632598"/>
                  <a:gd name="connsiteX22" fmla="*/ 1366532 w 1463130"/>
                  <a:gd name="connsiteY22" fmla="*/ 428637 h 1632598"/>
                  <a:gd name="connsiteX23" fmla="*/ 1363864 w 1463130"/>
                  <a:gd name="connsiteY23" fmla="*/ 409106 h 1632598"/>
                  <a:gd name="connsiteX24" fmla="*/ 1355240 w 1463130"/>
                  <a:gd name="connsiteY24" fmla="*/ 366068 h 1632598"/>
                  <a:gd name="connsiteX25" fmla="*/ 1343008 w 1463130"/>
                  <a:gd name="connsiteY25" fmla="*/ 293180 h 1632598"/>
                  <a:gd name="connsiteX26" fmla="*/ 1343008 w 1463130"/>
                  <a:gd name="connsiteY26" fmla="*/ 293213 h 1632598"/>
                  <a:gd name="connsiteX27" fmla="*/ 1331984 w 1463130"/>
                  <a:gd name="connsiteY27" fmla="*/ 288481 h 1632598"/>
                  <a:gd name="connsiteX28" fmla="*/ 1273022 w 1463130"/>
                  <a:gd name="connsiteY28" fmla="*/ 263212 h 1632598"/>
                  <a:gd name="connsiteX29" fmla="*/ 1263056 w 1463130"/>
                  <a:gd name="connsiteY29" fmla="*/ 204217 h 1632598"/>
                  <a:gd name="connsiteX30" fmla="*/ 1204094 w 1463130"/>
                  <a:gd name="connsiteY30" fmla="*/ 194267 h 1632598"/>
                  <a:gd name="connsiteX31" fmla="*/ 1161174 w 1463130"/>
                  <a:gd name="connsiteY31" fmla="*/ 138343 h 1632598"/>
                  <a:gd name="connsiteX32" fmla="*/ 1125199 w 1463130"/>
                  <a:gd name="connsiteY32" fmla="*/ 151380 h 1632598"/>
                  <a:gd name="connsiteX33" fmla="*/ 1055499 w 1463130"/>
                  <a:gd name="connsiteY33" fmla="*/ 138729 h 1632598"/>
                  <a:gd name="connsiteX34" fmla="*/ 1009894 w 1463130"/>
                  <a:gd name="connsiteY34" fmla="*/ 202707 h 1632598"/>
                  <a:gd name="connsiteX35" fmla="*/ 997293 w 1463130"/>
                  <a:gd name="connsiteY35" fmla="*/ 182405 h 1632598"/>
                  <a:gd name="connsiteX36" fmla="*/ 888901 w 1463130"/>
                  <a:gd name="connsiteY36" fmla="*/ 229118 h 1632598"/>
                  <a:gd name="connsiteX37" fmla="*/ 811918 w 1463130"/>
                  <a:gd name="connsiteY37" fmla="*/ 242138 h 1632598"/>
                  <a:gd name="connsiteX38" fmla="*/ 831080 w 1463130"/>
                  <a:gd name="connsiteY38" fmla="*/ 179720 h 1632598"/>
                  <a:gd name="connsiteX39" fmla="*/ 832405 w 1463130"/>
                  <a:gd name="connsiteY39" fmla="*/ 142353 h 1632598"/>
                  <a:gd name="connsiteX40" fmla="*/ 789502 w 1463130"/>
                  <a:gd name="connsiteY40" fmla="*/ 153478 h 1632598"/>
                  <a:gd name="connsiteX41" fmla="*/ 720187 w 1463130"/>
                  <a:gd name="connsiteY41" fmla="*/ 138159 h 1632598"/>
                  <a:gd name="connsiteX42" fmla="*/ 692250 w 1463130"/>
                  <a:gd name="connsiteY42" fmla="*/ 150407 h 1632598"/>
                  <a:gd name="connsiteX43" fmla="*/ 685723 w 1463130"/>
                  <a:gd name="connsiteY43" fmla="*/ 125121 h 1632598"/>
                  <a:gd name="connsiteX44" fmla="*/ 650873 w 1463130"/>
                  <a:gd name="connsiteY44" fmla="*/ 120910 h 1632598"/>
                  <a:gd name="connsiteX45" fmla="*/ 667350 w 1463130"/>
                  <a:gd name="connsiteY45" fmla="*/ 89113 h 1632598"/>
                  <a:gd name="connsiteX46" fmla="*/ 642199 w 1463130"/>
                  <a:gd name="connsiteY46" fmla="*/ 60824 h 1632598"/>
                  <a:gd name="connsiteX47" fmla="*/ 580351 w 1463130"/>
                  <a:gd name="connsiteY47" fmla="*/ 58878 h 1632598"/>
                  <a:gd name="connsiteX48" fmla="*/ 506473 w 1463130"/>
                  <a:gd name="connsiteY48" fmla="*/ 40303 h 1632598"/>
                  <a:gd name="connsiteX49" fmla="*/ 461237 w 1463130"/>
                  <a:gd name="connsiteY49" fmla="*/ 24212 h 1632598"/>
                  <a:gd name="connsiteX50" fmla="*/ 417494 w 1463130"/>
                  <a:gd name="connsiteY50" fmla="*/ 1258 h 1632598"/>
                  <a:gd name="connsiteX51" fmla="*/ 397728 w 1463130"/>
                  <a:gd name="connsiteY51" fmla="*/ 14799 h 1632598"/>
                  <a:gd name="connsiteX52" fmla="*/ 383164 w 1463130"/>
                  <a:gd name="connsiteY52" fmla="*/ 60774 h 1632598"/>
                  <a:gd name="connsiteX53" fmla="*/ 406906 w 1463130"/>
                  <a:gd name="connsiteY53" fmla="*/ 37786 h 1632598"/>
                  <a:gd name="connsiteX54" fmla="*/ 442897 w 1463130"/>
                  <a:gd name="connsiteY54" fmla="*/ 40857 h 1632598"/>
                  <a:gd name="connsiteX55" fmla="*/ 499208 w 1463130"/>
                  <a:gd name="connsiteY55" fmla="*/ 102520 h 1632598"/>
                  <a:gd name="connsiteX56" fmla="*/ 480818 w 1463130"/>
                  <a:gd name="connsiteY56" fmla="*/ 123963 h 1632598"/>
                  <a:gd name="connsiteX57" fmla="*/ 437175 w 1463130"/>
                  <a:gd name="connsiteY57" fmla="*/ 153847 h 1632598"/>
                  <a:gd name="connsiteX58" fmla="*/ 468569 w 1463130"/>
                  <a:gd name="connsiteY58" fmla="*/ 154635 h 1632598"/>
                  <a:gd name="connsiteX59" fmla="*/ 503033 w 1463130"/>
                  <a:gd name="connsiteY59" fmla="*/ 160760 h 1632598"/>
                  <a:gd name="connsiteX60" fmla="*/ 482362 w 1463130"/>
                  <a:gd name="connsiteY60" fmla="*/ 197523 h 1632598"/>
                  <a:gd name="connsiteX61" fmla="*/ 500751 w 1463130"/>
                  <a:gd name="connsiteY61" fmla="*/ 222037 h 1632598"/>
                  <a:gd name="connsiteX62" fmla="*/ 571978 w 1463130"/>
                  <a:gd name="connsiteY62" fmla="*/ 252675 h 1632598"/>
                  <a:gd name="connsiteX63" fmla="*/ 628658 w 1463130"/>
                  <a:gd name="connsiteY63" fmla="*/ 326201 h 1632598"/>
                  <a:gd name="connsiteX64" fmla="*/ 587298 w 1463130"/>
                  <a:gd name="connsiteY64" fmla="*/ 303230 h 1632598"/>
                  <a:gd name="connsiteX65" fmla="*/ 530601 w 1463130"/>
                  <a:gd name="connsiteY65" fmla="*/ 262625 h 1632598"/>
                  <a:gd name="connsiteX66" fmla="*/ 456321 w 1463130"/>
                  <a:gd name="connsiteY66" fmla="*/ 253430 h 1632598"/>
                  <a:gd name="connsiteX67" fmla="*/ 436404 w 1463130"/>
                  <a:gd name="connsiteY67" fmla="*/ 284857 h 1632598"/>
                  <a:gd name="connsiteX68" fmla="*/ 439474 w 1463130"/>
                  <a:gd name="connsiteY68" fmla="*/ 328500 h 1632598"/>
                  <a:gd name="connsiteX69" fmla="*/ 423366 w 1463130"/>
                  <a:gd name="connsiteY69" fmla="*/ 376001 h 1632598"/>
                  <a:gd name="connsiteX70" fmla="*/ 418031 w 1463130"/>
                  <a:gd name="connsiteY70" fmla="*/ 342309 h 1632598"/>
                  <a:gd name="connsiteX71" fmla="*/ 405765 w 1463130"/>
                  <a:gd name="connsiteY71" fmla="*/ 311670 h 1632598"/>
                  <a:gd name="connsiteX72" fmla="*/ 386621 w 1463130"/>
                  <a:gd name="connsiteY72" fmla="*/ 333114 h 1632598"/>
                  <a:gd name="connsiteX73" fmla="*/ 369003 w 1463130"/>
                  <a:gd name="connsiteY73" fmla="*/ 354557 h 1632598"/>
                  <a:gd name="connsiteX74" fmla="*/ 350613 w 1463130"/>
                  <a:gd name="connsiteY74" fmla="*/ 331570 h 1632598"/>
                  <a:gd name="connsiteX75" fmla="*/ 342190 w 1463130"/>
                  <a:gd name="connsiteY75" fmla="*/ 307811 h 1632598"/>
                  <a:gd name="connsiteX76" fmla="*/ 290879 w 1463130"/>
                  <a:gd name="connsiteY76" fmla="*/ 298633 h 1632598"/>
                  <a:gd name="connsiteX77" fmla="*/ 199333 w 1463130"/>
                  <a:gd name="connsiteY77" fmla="*/ 315110 h 1632598"/>
                  <a:gd name="connsiteX78" fmla="*/ 194752 w 1463130"/>
                  <a:gd name="connsiteY78" fmla="*/ 349591 h 1632598"/>
                  <a:gd name="connsiteX79" fmla="*/ 223076 w 1463130"/>
                  <a:gd name="connsiteY79" fmla="*/ 367209 h 1632598"/>
                  <a:gd name="connsiteX80" fmla="*/ 218579 w 1463130"/>
                  <a:gd name="connsiteY80" fmla="*/ 383082 h 1632598"/>
                  <a:gd name="connsiteX81" fmla="*/ 230710 w 1463130"/>
                  <a:gd name="connsiteY81" fmla="*/ 409173 h 1632598"/>
                  <a:gd name="connsiteX82" fmla="*/ 226733 w 1463130"/>
                  <a:gd name="connsiteY82" fmla="*/ 431422 h 1632598"/>
                  <a:gd name="connsiteX83" fmla="*/ 211565 w 1463130"/>
                  <a:gd name="connsiteY83" fmla="*/ 453218 h 1632598"/>
                  <a:gd name="connsiteX84" fmla="*/ 206179 w 1463130"/>
                  <a:gd name="connsiteY84" fmla="*/ 483252 h 1632598"/>
                  <a:gd name="connsiteX85" fmla="*/ 203612 w 1463130"/>
                  <a:gd name="connsiteY85" fmla="*/ 504847 h 1632598"/>
                  <a:gd name="connsiteX86" fmla="*/ 169517 w 1463130"/>
                  <a:gd name="connsiteY86" fmla="*/ 528036 h 1632598"/>
                  <a:gd name="connsiteX87" fmla="*/ 157134 w 1463130"/>
                  <a:gd name="connsiteY87" fmla="*/ 531089 h 1632598"/>
                  <a:gd name="connsiteX88" fmla="*/ 151077 w 1463130"/>
                  <a:gd name="connsiteY88" fmla="*/ 545502 h 1632598"/>
                  <a:gd name="connsiteX89" fmla="*/ 151077 w 1463130"/>
                  <a:gd name="connsiteY89" fmla="*/ 553389 h 1632598"/>
                  <a:gd name="connsiteX90" fmla="*/ 175859 w 1463130"/>
                  <a:gd name="connsiteY90" fmla="*/ 566846 h 1632598"/>
                  <a:gd name="connsiteX91" fmla="*/ 204920 w 1463130"/>
                  <a:gd name="connsiteY91" fmla="*/ 584447 h 1632598"/>
                  <a:gd name="connsiteX92" fmla="*/ 172755 w 1463130"/>
                  <a:gd name="connsiteY92" fmla="*/ 629163 h 1632598"/>
                  <a:gd name="connsiteX93" fmla="*/ 151815 w 1463130"/>
                  <a:gd name="connsiteY93" fmla="*/ 647217 h 1632598"/>
                  <a:gd name="connsiteX94" fmla="*/ 151530 w 1463130"/>
                  <a:gd name="connsiteY94" fmla="*/ 655824 h 1632598"/>
                  <a:gd name="connsiteX95" fmla="*/ 151328 w 1463130"/>
                  <a:gd name="connsiteY95" fmla="*/ 674315 h 1632598"/>
                  <a:gd name="connsiteX96" fmla="*/ 125304 w 1463130"/>
                  <a:gd name="connsiteY96" fmla="*/ 689601 h 1632598"/>
                  <a:gd name="connsiteX97" fmla="*/ 83357 w 1463130"/>
                  <a:gd name="connsiteY97" fmla="*/ 695574 h 1632598"/>
                  <a:gd name="connsiteX98" fmla="*/ 56359 w 1463130"/>
                  <a:gd name="connsiteY98" fmla="*/ 692537 h 1632598"/>
                  <a:gd name="connsiteX99" fmla="*/ 27164 w 1463130"/>
                  <a:gd name="connsiteY99" fmla="*/ 690758 h 1632598"/>
                  <a:gd name="connsiteX100" fmla="*/ 17214 w 1463130"/>
                  <a:gd name="connsiteY100" fmla="*/ 704769 h 1632598"/>
                  <a:gd name="connsiteX101" fmla="*/ 14378 w 1463130"/>
                  <a:gd name="connsiteY101" fmla="*/ 720977 h 1632598"/>
                  <a:gd name="connsiteX102" fmla="*/ 31358 w 1463130"/>
                  <a:gd name="connsiteY102" fmla="*/ 737522 h 1632598"/>
                  <a:gd name="connsiteX103" fmla="*/ 64094 w 1463130"/>
                  <a:gd name="connsiteY103" fmla="*/ 778731 h 1632598"/>
                  <a:gd name="connsiteX104" fmla="*/ 49178 w 1463130"/>
                  <a:gd name="connsiteY104" fmla="*/ 822675 h 1632598"/>
                  <a:gd name="connsiteX105" fmla="*/ 44211 w 1463130"/>
                  <a:gd name="connsiteY105" fmla="*/ 829202 h 1632598"/>
                  <a:gd name="connsiteX106" fmla="*/ 16945 w 1463130"/>
                  <a:gd name="connsiteY106" fmla="*/ 852592 h 1632598"/>
                  <a:gd name="connsiteX107" fmla="*/ 7733 w 1463130"/>
                  <a:gd name="connsiteY107" fmla="*/ 858867 h 1632598"/>
                  <a:gd name="connsiteX108" fmla="*/ 4965 w 1463130"/>
                  <a:gd name="connsiteY108" fmla="*/ 879271 h 1632598"/>
                  <a:gd name="connsiteX109" fmla="*/ 1609 w 1463130"/>
                  <a:gd name="connsiteY109" fmla="*/ 904640 h 1632598"/>
                  <a:gd name="connsiteX110" fmla="*/ 28321 w 1463130"/>
                  <a:gd name="connsiteY110" fmla="*/ 917879 h 1632598"/>
                  <a:gd name="connsiteX111" fmla="*/ 63759 w 1463130"/>
                  <a:gd name="connsiteY111" fmla="*/ 939222 h 1632598"/>
                  <a:gd name="connsiteX112" fmla="*/ 63776 w 1463130"/>
                  <a:gd name="connsiteY112" fmla="*/ 939222 h 1632598"/>
                  <a:gd name="connsiteX113" fmla="*/ 68843 w 1463130"/>
                  <a:gd name="connsiteY113" fmla="*/ 951102 h 1632598"/>
                  <a:gd name="connsiteX114" fmla="*/ 90051 w 1463130"/>
                  <a:gd name="connsiteY114" fmla="*/ 1008670 h 1632598"/>
                  <a:gd name="connsiteX115" fmla="*/ 78625 w 1463130"/>
                  <a:gd name="connsiteY115" fmla="*/ 1030634 h 1632598"/>
                  <a:gd name="connsiteX116" fmla="*/ 78642 w 1463130"/>
                  <a:gd name="connsiteY116" fmla="*/ 1030651 h 1632598"/>
                  <a:gd name="connsiteX117" fmla="*/ 54933 w 1463130"/>
                  <a:gd name="connsiteY117" fmla="*/ 1049142 h 1632598"/>
                  <a:gd name="connsiteX118" fmla="*/ 54933 w 1463130"/>
                  <a:gd name="connsiteY118" fmla="*/ 1049175 h 1632598"/>
                  <a:gd name="connsiteX119" fmla="*/ 51107 w 1463130"/>
                  <a:gd name="connsiteY119" fmla="*/ 1050601 h 1632598"/>
                  <a:gd name="connsiteX120" fmla="*/ 59094 w 1463130"/>
                  <a:gd name="connsiteY120" fmla="*/ 1082263 h 1632598"/>
                  <a:gd name="connsiteX121" fmla="*/ 59111 w 1463130"/>
                  <a:gd name="connsiteY121" fmla="*/ 1082263 h 1632598"/>
                  <a:gd name="connsiteX122" fmla="*/ 79917 w 1463130"/>
                  <a:gd name="connsiteY122" fmla="*/ 1101039 h 1632598"/>
                  <a:gd name="connsiteX123" fmla="*/ 103760 w 1463130"/>
                  <a:gd name="connsiteY123" fmla="*/ 1115033 h 1632598"/>
                  <a:gd name="connsiteX124" fmla="*/ 108139 w 1463130"/>
                  <a:gd name="connsiteY124" fmla="*/ 1150554 h 1632598"/>
                  <a:gd name="connsiteX125" fmla="*/ 103441 w 1463130"/>
                  <a:gd name="connsiteY125" fmla="*/ 1162333 h 1632598"/>
                  <a:gd name="connsiteX126" fmla="*/ 82467 w 1463130"/>
                  <a:gd name="connsiteY126" fmla="*/ 1192652 h 1632598"/>
                  <a:gd name="connsiteX127" fmla="*/ 123744 w 1463130"/>
                  <a:gd name="connsiteY127" fmla="*/ 1211193 h 1632598"/>
                  <a:gd name="connsiteX128" fmla="*/ 139231 w 1463130"/>
                  <a:gd name="connsiteY128" fmla="*/ 1230019 h 1632598"/>
                  <a:gd name="connsiteX129" fmla="*/ 161916 w 1463130"/>
                  <a:gd name="connsiteY129" fmla="*/ 1247084 h 1632598"/>
                  <a:gd name="connsiteX130" fmla="*/ 170775 w 1463130"/>
                  <a:gd name="connsiteY130" fmla="*/ 1249181 h 1632598"/>
                  <a:gd name="connsiteX131" fmla="*/ 170792 w 1463130"/>
                  <a:gd name="connsiteY131" fmla="*/ 1249181 h 1632598"/>
                  <a:gd name="connsiteX132" fmla="*/ 206733 w 1463130"/>
                  <a:gd name="connsiteY132" fmla="*/ 1250490 h 1632598"/>
                  <a:gd name="connsiteX133" fmla="*/ 215206 w 1463130"/>
                  <a:gd name="connsiteY133" fmla="*/ 1246026 h 1632598"/>
                  <a:gd name="connsiteX134" fmla="*/ 259419 w 1463130"/>
                  <a:gd name="connsiteY134" fmla="*/ 1243375 h 1632598"/>
                  <a:gd name="connsiteX135" fmla="*/ 264637 w 1463130"/>
                  <a:gd name="connsiteY135" fmla="*/ 1248761 h 1632598"/>
                  <a:gd name="connsiteX136" fmla="*/ 302222 w 1463130"/>
                  <a:gd name="connsiteY136" fmla="*/ 1272755 h 1632598"/>
                  <a:gd name="connsiteX137" fmla="*/ 324421 w 1463130"/>
                  <a:gd name="connsiteY137" fmla="*/ 1271094 h 1632598"/>
                  <a:gd name="connsiteX138" fmla="*/ 363986 w 1463130"/>
                  <a:gd name="connsiteY138" fmla="*/ 1275289 h 1632598"/>
                  <a:gd name="connsiteX139" fmla="*/ 379053 w 1463130"/>
                  <a:gd name="connsiteY139" fmla="*/ 1293696 h 1632598"/>
                  <a:gd name="connsiteX140" fmla="*/ 372828 w 1463130"/>
                  <a:gd name="connsiteY140" fmla="*/ 1317874 h 1632598"/>
                  <a:gd name="connsiteX141" fmla="*/ 370479 w 1463130"/>
                  <a:gd name="connsiteY141" fmla="*/ 1320626 h 1632598"/>
                  <a:gd name="connsiteX142" fmla="*/ 370446 w 1463130"/>
                  <a:gd name="connsiteY142" fmla="*/ 1320626 h 1632598"/>
                  <a:gd name="connsiteX143" fmla="*/ 315159 w 1463130"/>
                  <a:gd name="connsiteY143" fmla="*/ 1400410 h 1632598"/>
                  <a:gd name="connsiteX144" fmla="*/ 303933 w 1463130"/>
                  <a:gd name="connsiteY144" fmla="*/ 1441099 h 1632598"/>
                  <a:gd name="connsiteX145" fmla="*/ 289117 w 1463130"/>
                  <a:gd name="connsiteY145" fmla="*/ 1475161 h 1632598"/>
                  <a:gd name="connsiteX146" fmla="*/ 289117 w 1463130"/>
                  <a:gd name="connsiteY146" fmla="*/ 1475177 h 1632598"/>
                  <a:gd name="connsiteX147" fmla="*/ 279302 w 1463130"/>
                  <a:gd name="connsiteY147" fmla="*/ 1507074 h 1632598"/>
                  <a:gd name="connsiteX148" fmla="*/ 277406 w 1463130"/>
                  <a:gd name="connsiteY148" fmla="*/ 1537142 h 1632598"/>
                  <a:gd name="connsiteX149" fmla="*/ 289671 w 1463130"/>
                  <a:gd name="connsiteY149" fmla="*/ 1579392 h 1632598"/>
                  <a:gd name="connsiteX150" fmla="*/ 326350 w 1463130"/>
                  <a:gd name="connsiteY150" fmla="*/ 1571187 h 1632598"/>
                  <a:gd name="connsiteX151" fmla="*/ 358180 w 1463130"/>
                  <a:gd name="connsiteY151" fmla="*/ 1566757 h 1632598"/>
                  <a:gd name="connsiteX152" fmla="*/ 384036 w 1463130"/>
                  <a:gd name="connsiteY152" fmla="*/ 1570650 h 1632598"/>
                  <a:gd name="connsiteX153" fmla="*/ 414138 w 1463130"/>
                  <a:gd name="connsiteY153" fmla="*/ 1574157 h 1632598"/>
                  <a:gd name="connsiteX154" fmla="*/ 420246 w 1463130"/>
                  <a:gd name="connsiteY154" fmla="*/ 1558401 h 1632598"/>
                  <a:gd name="connsiteX155" fmla="*/ 438468 w 1463130"/>
                  <a:gd name="connsiteY155" fmla="*/ 1532310 h 1632598"/>
                  <a:gd name="connsiteX156" fmla="*/ 471455 w 1463130"/>
                  <a:gd name="connsiteY156" fmla="*/ 1549559 h 1632598"/>
                  <a:gd name="connsiteX157" fmla="*/ 486154 w 1463130"/>
                  <a:gd name="connsiteY157" fmla="*/ 1561304 h 1632598"/>
                  <a:gd name="connsiteX158" fmla="*/ 505969 w 1463130"/>
                  <a:gd name="connsiteY158" fmla="*/ 1559844 h 1632598"/>
                  <a:gd name="connsiteX159" fmla="*/ 543588 w 1463130"/>
                  <a:gd name="connsiteY159" fmla="*/ 1554341 h 1632598"/>
                  <a:gd name="connsiteX160" fmla="*/ 614798 w 1463130"/>
                  <a:gd name="connsiteY160" fmla="*/ 1578385 h 1632598"/>
                  <a:gd name="connsiteX161" fmla="*/ 626074 w 1463130"/>
                  <a:gd name="connsiteY161" fmla="*/ 1583318 h 1632598"/>
                  <a:gd name="connsiteX162" fmla="*/ 662971 w 1463130"/>
                  <a:gd name="connsiteY162" fmla="*/ 1590885 h 1632598"/>
                  <a:gd name="connsiteX163" fmla="*/ 689733 w 1463130"/>
                  <a:gd name="connsiteY163" fmla="*/ 1597647 h 1632598"/>
                  <a:gd name="connsiteX164" fmla="*/ 700808 w 1463130"/>
                  <a:gd name="connsiteY164" fmla="*/ 1625803 h 1632598"/>
                  <a:gd name="connsiteX165" fmla="*/ 701210 w 1463130"/>
                  <a:gd name="connsiteY165" fmla="*/ 1632347 h 1632598"/>
                  <a:gd name="connsiteX166" fmla="*/ 712536 w 1463130"/>
                  <a:gd name="connsiteY166" fmla="*/ 1627447 h 1632598"/>
                  <a:gd name="connsiteX167" fmla="*/ 730288 w 1463130"/>
                  <a:gd name="connsiteY167" fmla="*/ 1616339 h 1632598"/>
                  <a:gd name="connsiteX168" fmla="*/ 730255 w 1463130"/>
                  <a:gd name="connsiteY168" fmla="*/ 1616306 h 1632598"/>
                  <a:gd name="connsiteX169" fmla="*/ 730842 w 1463130"/>
                  <a:gd name="connsiteY169" fmla="*/ 1616926 h 1632598"/>
                  <a:gd name="connsiteX170" fmla="*/ 731094 w 1463130"/>
                  <a:gd name="connsiteY170" fmla="*/ 1617229 h 1632598"/>
                  <a:gd name="connsiteX171" fmla="*/ 730943 w 1463130"/>
                  <a:gd name="connsiteY171" fmla="*/ 1610584 h 1632598"/>
                  <a:gd name="connsiteX172" fmla="*/ 730943 w 1463130"/>
                  <a:gd name="connsiteY172" fmla="*/ 1610567 h 1632598"/>
                  <a:gd name="connsiteX173" fmla="*/ 731866 w 1463130"/>
                  <a:gd name="connsiteY173" fmla="*/ 1583687 h 1632598"/>
                  <a:gd name="connsiteX174" fmla="*/ 731866 w 1463130"/>
                  <a:gd name="connsiteY174" fmla="*/ 1583671 h 1632598"/>
                  <a:gd name="connsiteX175" fmla="*/ 793663 w 1463130"/>
                  <a:gd name="connsiteY175" fmla="*/ 1580080 h 1632598"/>
                  <a:gd name="connsiteX176" fmla="*/ 799183 w 1463130"/>
                  <a:gd name="connsiteY176" fmla="*/ 1580952 h 1632598"/>
                  <a:gd name="connsiteX177" fmla="*/ 799200 w 1463130"/>
                  <a:gd name="connsiteY177" fmla="*/ 1580952 h 1632598"/>
                  <a:gd name="connsiteX178" fmla="*/ 820425 w 1463130"/>
                  <a:gd name="connsiteY178" fmla="*/ 1607262 h 1632598"/>
                  <a:gd name="connsiteX179" fmla="*/ 878548 w 1463130"/>
                  <a:gd name="connsiteY179" fmla="*/ 1605416 h 1632598"/>
                  <a:gd name="connsiteX180" fmla="*/ 896233 w 1463130"/>
                  <a:gd name="connsiteY180" fmla="*/ 1591188 h 1632598"/>
                  <a:gd name="connsiteX181" fmla="*/ 924019 w 1463130"/>
                  <a:gd name="connsiteY181" fmla="*/ 1570415 h 1632598"/>
                  <a:gd name="connsiteX182" fmla="*/ 959204 w 1463130"/>
                  <a:gd name="connsiteY182" fmla="*/ 1569375 h 1632598"/>
                  <a:gd name="connsiteX183" fmla="*/ 987678 w 1463130"/>
                  <a:gd name="connsiteY183" fmla="*/ 1569325 h 1632598"/>
                  <a:gd name="connsiteX184" fmla="*/ 996655 w 1463130"/>
                  <a:gd name="connsiteY184" fmla="*/ 1567210 h 1632598"/>
                  <a:gd name="connsiteX185" fmla="*/ 1050348 w 1463130"/>
                  <a:gd name="connsiteY185" fmla="*/ 1561153 h 1632598"/>
                  <a:gd name="connsiteX186" fmla="*/ 1050348 w 1463130"/>
                  <a:gd name="connsiteY186" fmla="*/ 1561170 h 1632598"/>
                  <a:gd name="connsiteX187" fmla="*/ 1068822 w 1463130"/>
                  <a:gd name="connsiteY187" fmla="*/ 1560868 h 1632598"/>
                  <a:gd name="connsiteX188" fmla="*/ 1098302 w 1463130"/>
                  <a:gd name="connsiteY188" fmla="*/ 1560549 h 1632598"/>
                  <a:gd name="connsiteX189" fmla="*/ 1137314 w 1463130"/>
                  <a:gd name="connsiteY189" fmla="*/ 1587312 h 1632598"/>
                  <a:gd name="connsiteX190" fmla="*/ 1146374 w 1463130"/>
                  <a:gd name="connsiteY190" fmla="*/ 1597463 h 1632598"/>
                  <a:gd name="connsiteX191" fmla="*/ 1142381 w 1463130"/>
                  <a:gd name="connsiteY191" fmla="*/ 1564425 h 1632598"/>
                  <a:gd name="connsiteX192" fmla="*/ 1142180 w 1463130"/>
                  <a:gd name="connsiteY192" fmla="*/ 1535129 h 1632598"/>
                  <a:gd name="connsiteX193" fmla="*/ 1122313 w 1463130"/>
                  <a:gd name="connsiteY193" fmla="*/ 1506269 h 1632598"/>
                  <a:gd name="connsiteX194" fmla="*/ 1104360 w 1463130"/>
                  <a:gd name="connsiteY194" fmla="*/ 1481050 h 1632598"/>
                  <a:gd name="connsiteX195" fmla="*/ 1128656 w 1463130"/>
                  <a:gd name="connsiteY195" fmla="*/ 1449287 h 1632598"/>
                  <a:gd name="connsiteX196" fmla="*/ 1133253 w 1463130"/>
                  <a:gd name="connsiteY196" fmla="*/ 1447106 h 1632598"/>
                  <a:gd name="connsiteX197" fmla="*/ 1157062 w 1463130"/>
                  <a:gd name="connsiteY197" fmla="*/ 1438163 h 1632598"/>
                  <a:gd name="connsiteX198" fmla="*/ 1189010 w 1463130"/>
                  <a:gd name="connsiteY198" fmla="*/ 1424823 h 1632598"/>
                  <a:gd name="connsiteX199" fmla="*/ 1199983 w 1463130"/>
                  <a:gd name="connsiteY199" fmla="*/ 1404202 h 1632598"/>
                  <a:gd name="connsiteX200" fmla="*/ 1199983 w 1463130"/>
                  <a:gd name="connsiteY200" fmla="*/ 1404185 h 1632598"/>
                  <a:gd name="connsiteX201" fmla="*/ 1208289 w 1463130"/>
                  <a:gd name="connsiteY201" fmla="*/ 1385074 h 1632598"/>
                  <a:gd name="connsiteX202" fmla="*/ 1240521 w 1463130"/>
                  <a:gd name="connsiteY202" fmla="*/ 1381081 h 1632598"/>
                  <a:gd name="connsiteX203" fmla="*/ 1254666 w 1463130"/>
                  <a:gd name="connsiteY203" fmla="*/ 1383531 h 1632598"/>
                  <a:gd name="connsiteX204" fmla="*/ 1254666 w 1463130"/>
                  <a:gd name="connsiteY204" fmla="*/ 1383514 h 1632598"/>
                  <a:gd name="connsiteX205" fmla="*/ 1263693 w 1463130"/>
                  <a:gd name="connsiteY205" fmla="*/ 1349956 h 1632598"/>
                  <a:gd name="connsiteX206" fmla="*/ 1264935 w 1463130"/>
                  <a:gd name="connsiteY206" fmla="*/ 1341600 h 1632598"/>
                  <a:gd name="connsiteX207" fmla="*/ 1261898 w 1463130"/>
                  <a:gd name="connsiteY207" fmla="*/ 1338110 h 1632598"/>
                  <a:gd name="connsiteX208" fmla="*/ 1226914 w 1463130"/>
                  <a:gd name="connsiteY208" fmla="*/ 1305256 h 1632598"/>
                  <a:gd name="connsiteX209" fmla="*/ 1213624 w 1463130"/>
                  <a:gd name="connsiteY209" fmla="*/ 1304099 h 1632598"/>
                  <a:gd name="connsiteX210" fmla="*/ 1186342 w 1463130"/>
                  <a:gd name="connsiteY210" fmla="*/ 1293796 h 1632598"/>
                  <a:gd name="connsiteX211" fmla="*/ 1128538 w 1463130"/>
                  <a:gd name="connsiteY211" fmla="*/ 1235909 h 1632598"/>
                  <a:gd name="connsiteX212" fmla="*/ 1081457 w 1463130"/>
                  <a:gd name="connsiteY212" fmla="*/ 1195891 h 1632598"/>
                  <a:gd name="connsiteX213" fmla="*/ 1050432 w 1463130"/>
                  <a:gd name="connsiteY213" fmla="*/ 1163440 h 1632598"/>
                  <a:gd name="connsiteX214" fmla="*/ 1042361 w 1463130"/>
                  <a:gd name="connsiteY214" fmla="*/ 1126711 h 1632598"/>
                  <a:gd name="connsiteX215" fmla="*/ 1042361 w 1463130"/>
                  <a:gd name="connsiteY215" fmla="*/ 1126694 h 1632598"/>
                  <a:gd name="connsiteX216" fmla="*/ 1055365 w 1463130"/>
                  <a:gd name="connsiteY216" fmla="*/ 1114076 h 1632598"/>
                  <a:gd name="connsiteX217" fmla="*/ 1061238 w 1463130"/>
                  <a:gd name="connsiteY217" fmla="*/ 1109697 h 1632598"/>
                  <a:gd name="connsiteX218" fmla="*/ 1061238 w 1463130"/>
                  <a:gd name="connsiteY218" fmla="*/ 1109664 h 1632598"/>
                  <a:gd name="connsiteX219" fmla="*/ 1058318 w 1463130"/>
                  <a:gd name="connsiteY219" fmla="*/ 1105016 h 1632598"/>
                  <a:gd name="connsiteX220" fmla="*/ 1037579 w 1463130"/>
                  <a:gd name="connsiteY220" fmla="*/ 1089696 h 1632598"/>
                  <a:gd name="connsiteX221" fmla="*/ 1010296 w 1463130"/>
                  <a:gd name="connsiteY221" fmla="*/ 1062481 h 1632598"/>
                  <a:gd name="connsiteX222" fmla="*/ 1003467 w 1463130"/>
                  <a:gd name="connsiteY222" fmla="*/ 1048185 h 1632598"/>
                  <a:gd name="connsiteX223" fmla="*/ 997377 w 1463130"/>
                  <a:gd name="connsiteY223" fmla="*/ 1016573 h 1632598"/>
                  <a:gd name="connsiteX224" fmla="*/ 1029039 w 1463130"/>
                  <a:gd name="connsiteY224" fmla="*/ 1015583 h 1632598"/>
                  <a:gd name="connsiteX225" fmla="*/ 1044593 w 1463130"/>
                  <a:gd name="connsiteY225" fmla="*/ 1021137 h 1632598"/>
                  <a:gd name="connsiteX226" fmla="*/ 1056321 w 1463130"/>
                  <a:gd name="connsiteY226" fmla="*/ 1010348 h 1632598"/>
                  <a:gd name="connsiteX227" fmla="*/ 1089393 w 1463130"/>
                  <a:gd name="connsiteY227" fmla="*/ 989341 h 1632598"/>
                  <a:gd name="connsiteX228" fmla="*/ 1112095 w 1463130"/>
                  <a:gd name="connsiteY228" fmla="*/ 993435 h 1632598"/>
                  <a:gd name="connsiteX229" fmla="*/ 1144411 w 1463130"/>
                  <a:gd name="connsiteY229" fmla="*/ 994005 h 1632598"/>
                  <a:gd name="connsiteX230" fmla="*/ 1179429 w 1463130"/>
                  <a:gd name="connsiteY230" fmla="*/ 968501 h 1632598"/>
                  <a:gd name="connsiteX231" fmla="*/ 1229414 w 1463130"/>
                  <a:gd name="connsiteY231" fmla="*/ 934306 h 1632598"/>
                  <a:gd name="connsiteX232" fmla="*/ 1284264 w 1463130"/>
                  <a:gd name="connsiteY232" fmla="*/ 918953 h 1632598"/>
                  <a:gd name="connsiteX233" fmla="*/ 1342991 w 1463130"/>
                  <a:gd name="connsiteY233" fmla="*/ 903584 h 1632598"/>
                  <a:gd name="connsiteX234" fmla="*/ 1342706 w 1463130"/>
                  <a:gd name="connsiteY234" fmla="*/ 893013 h 1632598"/>
                  <a:gd name="connsiteX235" fmla="*/ 1342706 w 1463130"/>
                  <a:gd name="connsiteY235" fmla="*/ 892979 h 1632598"/>
                  <a:gd name="connsiteX236" fmla="*/ 1356481 w 1463130"/>
                  <a:gd name="connsiteY236" fmla="*/ 855545 h 1632598"/>
                  <a:gd name="connsiteX237" fmla="*/ 1401399 w 1463130"/>
                  <a:gd name="connsiteY237" fmla="*/ 874891 h 1632598"/>
                  <a:gd name="connsiteX238" fmla="*/ 1425124 w 1463130"/>
                  <a:gd name="connsiteY238" fmla="*/ 889170 h 1632598"/>
                  <a:gd name="connsiteX239" fmla="*/ 1431316 w 1463130"/>
                  <a:gd name="connsiteY239" fmla="*/ 886335 h 1632598"/>
                  <a:gd name="connsiteX240" fmla="*/ 1442524 w 1463130"/>
                  <a:gd name="connsiteY240" fmla="*/ 879103 h 1632598"/>
                  <a:gd name="connsiteX241" fmla="*/ 1460075 w 1463130"/>
                  <a:gd name="connsiteY241" fmla="*/ 818212 h 1632598"/>
                  <a:gd name="connsiteX242" fmla="*/ 1461971 w 1463130"/>
                  <a:gd name="connsiteY242" fmla="*/ 794805 h 163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1463130" h="1632598">
                    <a:moveTo>
                      <a:pt x="1461971" y="794805"/>
                    </a:moveTo>
                    <a:cubicBezTo>
                      <a:pt x="1458968" y="791164"/>
                      <a:pt x="1451467" y="787473"/>
                      <a:pt x="1443850" y="783731"/>
                    </a:cubicBezTo>
                    <a:cubicBezTo>
                      <a:pt x="1431131" y="777439"/>
                      <a:pt x="1417993" y="770979"/>
                      <a:pt x="1414570" y="759552"/>
                    </a:cubicBezTo>
                    <a:cubicBezTo>
                      <a:pt x="1412171" y="751549"/>
                      <a:pt x="1412339" y="743730"/>
                      <a:pt x="1412456" y="737203"/>
                    </a:cubicBezTo>
                    <a:cubicBezTo>
                      <a:pt x="1412540" y="733025"/>
                      <a:pt x="1413580" y="730407"/>
                      <a:pt x="1413094" y="730038"/>
                    </a:cubicBezTo>
                    <a:cubicBezTo>
                      <a:pt x="1412624" y="729686"/>
                      <a:pt x="1411131" y="729048"/>
                      <a:pt x="1409469" y="728327"/>
                    </a:cubicBezTo>
                    <a:cubicBezTo>
                      <a:pt x="1407389" y="727421"/>
                      <a:pt x="1405040" y="726397"/>
                      <a:pt x="1402993" y="725307"/>
                    </a:cubicBezTo>
                    <a:lnTo>
                      <a:pt x="1403043" y="725273"/>
                    </a:lnTo>
                    <a:cubicBezTo>
                      <a:pt x="1393026" y="719870"/>
                      <a:pt x="1384217" y="711380"/>
                      <a:pt x="1393144" y="694852"/>
                    </a:cubicBezTo>
                    <a:cubicBezTo>
                      <a:pt x="1397657" y="686496"/>
                      <a:pt x="1400878" y="677621"/>
                      <a:pt x="1403194" y="669600"/>
                    </a:cubicBezTo>
                    <a:cubicBezTo>
                      <a:pt x="1405560" y="661429"/>
                      <a:pt x="1406986" y="654080"/>
                      <a:pt x="1407909" y="649012"/>
                    </a:cubicBezTo>
                    <a:lnTo>
                      <a:pt x="1407909" y="648979"/>
                    </a:lnTo>
                    <a:lnTo>
                      <a:pt x="1408144" y="647771"/>
                    </a:lnTo>
                    <a:cubicBezTo>
                      <a:pt x="1409989" y="637737"/>
                      <a:pt x="1413446" y="618693"/>
                      <a:pt x="1409184" y="610907"/>
                    </a:cubicBezTo>
                    <a:cubicBezTo>
                      <a:pt x="1407825" y="608390"/>
                      <a:pt x="1405476" y="605706"/>
                      <a:pt x="1403127" y="602970"/>
                    </a:cubicBezTo>
                    <a:cubicBezTo>
                      <a:pt x="1395979" y="594833"/>
                      <a:pt x="1388513" y="586275"/>
                      <a:pt x="1391147" y="571477"/>
                    </a:cubicBezTo>
                    <a:cubicBezTo>
                      <a:pt x="1392355" y="564513"/>
                      <a:pt x="1395308" y="557734"/>
                      <a:pt x="1398060" y="551442"/>
                    </a:cubicBezTo>
                    <a:lnTo>
                      <a:pt x="1398060" y="551409"/>
                    </a:lnTo>
                    <a:cubicBezTo>
                      <a:pt x="1401013" y="544563"/>
                      <a:pt x="1403597" y="538590"/>
                      <a:pt x="1402724" y="537801"/>
                    </a:cubicBezTo>
                    <a:cubicBezTo>
                      <a:pt x="1401516" y="536744"/>
                      <a:pt x="1398060" y="533975"/>
                      <a:pt x="1393513" y="530301"/>
                    </a:cubicBezTo>
                    <a:cubicBezTo>
                      <a:pt x="1372438" y="513354"/>
                      <a:pt x="1328964" y="478303"/>
                      <a:pt x="1333594" y="465786"/>
                    </a:cubicBezTo>
                    <a:cubicBezTo>
                      <a:pt x="1336028" y="459191"/>
                      <a:pt x="1345910" y="449442"/>
                      <a:pt x="1354736" y="440768"/>
                    </a:cubicBezTo>
                    <a:cubicBezTo>
                      <a:pt x="1360794" y="434845"/>
                      <a:pt x="1366264" y="429509"/>
                      <a:pt x="1366532" y="428637"/>
                    </a:cubicBezTo>
                    <a:cubicBezTo>
                      <a:pt x="1366783" y="427630"/>
                      <a:pt x="1365575" y="419307"/>
                      <a:pt x="1363864" y="409106"/>
                    </a:cubicBezTo>
                    <a:cubicBezTo>
                      <a:pt x="1360911" y="391404"/>
                      <a:pt x="1356364" y="369692"/>
                      <a:pt x="1355240" y="366068"/>
                    </a:cubicBezTo>
                    <a:cubicBezTo>
                      <a:pt x="1353646" y="360917"/>
                      <a:pt x="1346515" y="315647"/>
                      <a:pt x="1343008" y="293180"/>
                    </a:cubicBezTo>
                    <a:lnTo>
                      <a:pt x="1343008" y="293213"/>
                    </a:lnTo>
                    <a:cubicBezTo>
                      <a:pt x="1339333" y="291586"/>
                      <a:pt x="1335659" y="289992"/>
                      <a:pt x="1331984" y="288481"/>
                    </a:cubicBezTo>
                    <a:cubicBezTo>
                      <a:pt x="1300590" y="275461"/>
                      <a:pt x="1289097" y="281602"/>
                      <a:pt x="1273022" y="263212"/>
                    </a:cubicBezTo>
                    <a:cubicBezTo>
                      <a:pt x="1256914" y="244839"/>
                      <a:pt x="1269952" y="220325"/>
                      <a:pt x="1263056" y="204217"/>
                    </a:cubicBezTo>
                    <a:cubicBezTo>
                      <a:pt x="1256159" y="188143"/>
                      <a:pt x="1228592" y="199637"/>
                      <a:pt x="1204094" y="194267"/>
                    </a:cubicBezTo>
                    <a:cubicBezTo>
                      <a:pt x="1179563" y="188898"/>
                      <a:pt x="1171895" y="159032"/>
                      <a:pt x="1161174" y="138343"/>
                    </a:cubicBezTo>
                    <a:cubicBezTo>
                      <a:pt x="1150485" y="117671"/>
                      <a:pt x="1146660" y="142940"/>
                      <a:pt x="1125199" y="151380"/>
                    </a:cubicBezTo>
                    <a:cubicBezTo>
                      <a:pt x="1103722" y="159787"/>
                      <a:pt x="1071976" y="125708"/>
                      <a:pt x="1055499" y="138729"/>
                    </a:cubicBezTo>
                    <a:cubicBezTo>
                      <a:pt x="1039022" y="151749"/>
                      <a:pt x="1024861" y="194267"/>
                      <a:pt x="1009894" y="202707"/>
                    </a:cubicBezTo>
                    <a:cubicBezTo>
                      <a:pt x="994977" y="211130"/>
                      <a:pt x="1006118" y="198479"/>
                      <a:pt x="997293" y="182405"/>
                    </a:cubicBezTo>
                    <a:cubicBezTo>
                      <a:pt x="988484" y="166313"/>
                      <a:pt x="908800" y="221080"/>
                      <a:pt x="888901" y="229118"/>
                    </a:cubicBezTo>
                    <a:cubicBezTo>
                      <a:pt x="869000" y="237172"/>
                      <a:pt x="849436" y="249806"/>
                      <a:pt x="811918" y="242138"/>
                    </a:cubicBezTo>
                    <a:cubicBezTo>
                      <a:pt x="774384" y="234487"/>
                      <a:pt x="822254" y="200006"/>
                      <a:pt x="831080" y="179720"/>
                    </a:cubicBezTo>
                    <a:cubicBezTo>
                      <a:pt x="839872" y="159417"/>
                      <a:pt x="845812" y="151179"/>
                      <a:pt x="832405" y="142353"/>
                    </a:cubicBezTo>
                    <a:cubicBezTo>
                      <a:pt x="819016" y="133561"/>
                      <a:pt x="810190" y="148880"/>
                      <a:pt x="789502" y="153478"/>
                    </a:cubicBezTo>
                    <a:cubicBezTo>
                      <a:pt x="768847" y="158075"/>
                      <a:pt x="741648" y="140071"/>
                      <a:pt x="720187" y="138159"/>
                    </a:cubicBezTo>
                    <a:cubicBezTo>
                      <a:pt x="698744" y="136229"/>
                      <a:pt x="701798" y="148108"/>
                      <a:pt x="692250" y="150407"/>
                    </a:cubicBezTo>
                    <a:cubicBezTo>
                      <a:pt x="682669" y="152706"/>
                      <a:pt x="689549" y="135071"/>
                      <a:pt x="685723" y="125121"/>
                    </a:cubicBezTo>
                    <a:cubicBezTo>
                      <a:pt x="681898" y="115171"/>
                      <a:pt x="663525" y="127822"/>
                      <a:pt x="650873" y="120910"/>
                    </a:cubicBezTo>
                    <a:cubicBezTo>
                      <a:pt x="638239" y="114013"/>
                      <a:pt x="665420" y="104063"/>
                      <a:pt x="667350" y="89113"/>
                    </a:cubicBezTo>
                    <a:cubicBezTo>
                      <a:pt x="669246" y="74214"/>
                      <a:pt x="659364" y="66948"/>
                      <a:pt x="642199" y="60824"/>
                    </a:cubicBezTo>
                    <a:cubicBezTo>
                      <a:pt x="625470" y="63710"/>
                      <a:pt x="609312" y="65287"/>
                      <a:pt x="580351" y="58878"/>
                    </a:cubicBezTo>
                    <a:cubicBezTo>
                      <a:pt x="555619" y="53408"/>
                      <a:pt x="528907" y="46813"/>
                      <a:pt x="506473" y="40303"/>
                    </a:cubicBezTo>
                    <a:cubicBezTo>
                      <a:pt x="487077" y="34699"/>
                      <a:pt x="470734" y="29078"/>
                      <a:pt x="461237" y="24212"/>
                    </a:cubicBezTo>
                    <a:cubicBezTo>
                      <a:pt x="451656" y="19313"/>
                      <a:pt x="433098" y="9530"/>
                      <a:pt x="417494" y="1258"/>
                    </a:cubicBezTo>
                    <a:cubicBezTo>
                      <a:pt x="410195" y="4765"/>
                      <a:pt x="402645" y="8826"/>
                      <a:pt x="397728" y="14799"/>
                    </a:cubicBezTo>
                    <a:cubicBezTo>
                      <a:pt x="386990" y="27837"/>
                      <a:pt x="371671" y="59247"/>
                      <a:pt x="383164" y="60774"/>
                    </a:cubicBezTo>
                    <a:cubicBezTo>
                      <a:pt x="394658" y="62300"/>
                      <a:pt x="396973" y="39330"/>
                      <a:pt x="406906" y="37786"/>
                    </a:cubicBezTo>
                    <a:cubicBezTo>
                      <a:pt x="416856" y="36276"/>
                      <a:pt x="430649" y="37786"/>
                      <a:pt x="442897" y="40857"/>
                    </a:cubicBezTo>
                    <a:cubicBezTo>
                      <a:pt x="455163" y="43944"/>
                      <a:pt x="491557" y="86446"/>
                      <a:pt x="499208" y="102520"/>
                    </a:cubicBezTo>
                    <a:cubicBezTo>
                      <a:pt x="506876" y="118628"/>
                      <a:pt x="499208" y="114030"/>
                      <a:pt x="480818" y="123963"/>
                    </a:cubicBezTo>
                    <a:cubicBezTo>
                      <a:pt x="462445" y="133947"/>
                      <a:pt x="444810" y="140071"/>
                      <a:pt x="437175" y="153847"/>
                    </a:cubicBezTo>
                    <a:cubicBezTo>
                      <a:pt x="429525" y="167656"/>
                      <a:pt x="457076" y="158444"/>
                      <a:pt x="468569" y="154635"/>
                    </a:cubicBezTo>
                    <a:cubicBezTo>
                      <a:pt x="480063" y="150810"/>
                      <a:pt x="501506" y="155390"/>
                      <a:pt x="503033" y="160760"/>
                    </a:cubicBezTo>
                    <a:cubicBezTo>
                      <a:pt x="504577" y="166112"/>
                      <a:pt x="482362" y="181448"/>
                      <a:pt x="482362" y="197523"/>
                    </a:cubicBezTo>
                    <a:cubicBezTo>
                      <a:pt x="482362" y="213597"/>
                      <a:pt x="490785" y="212842"/>
                      <a:pt x="500751" y="222037"/>
                    </a:cubicBezTo>
                    <a:cubicBezTo>
                      <a:pt x="510701" y="231232"/>
                      <a:pt x="556659" y="239655"/>
                      <a:pt x="571978" y="252675"/>
                    </a:cubicBezTo>
                    <a:cubicBezTo>
                      <a:pt x="587298" y="265712"/>
                      <a:pt x="630168" y="313952"/>
                      <a:pt x="628658" y="326201"/>
                    </a:cubicBezTo>
                    <a:cubicBezTo>
                      <a:pt x="627114" y="338449"/>
                      <a:pt x="609513" y="325446"/>
                      <a:pt x="587298" y="303230"/>
                    </a:cubicBezTo>
                    <a:cubicBezTo>
                      <a:pt x="565066" y="281032"/>
                      <a:pt x="545920" y="262625"/>
                      <a:pt x="530601" y="262625"/>
                    </a:cubicBezTo>
                    <a:cubicBezTo>
                      <a:pt x="515282" y="262625"/>
                      <a:pt x="470113" y="257273"/>
                      <a:pt x="456321" y="253430"/>
                    </a:cubicBezTo>
                    <a:cubicBezTo>
                      <a:pt x="442528" y="249605"/>
                      <a:pt x="441757" y="267994"/>
                      <a:pt x="436404" y="284857"/>
                    </a:cubicBezTo>
                    <a:cubicBezTo>
                      <a:pt x="431035" y="301720"/>
                      <a:pt x="440229" y="306301"/>
                      <a:pt x="439474" y="328500"/>
                    </a:cubicBezTo>
                    <a:cubicBezTo>
                      <a:pt x="438686" y="350732"/>
                      <a:pt x="433350" y="363752"/>
                      <a:pt x="423366" y="376001"/>
                    </a:cubicBezTo>
                    <a:cubicBezTo>
                      <a:pt x="413417" y="388249"/>
                      <a:pt x="413417" y="359927"/>
                      <a:pt x="418031" y="342309"/>
                    </a:cubicBezTo>
                    <a:cubicBezTo>
                      <a:pt x="422611" y="324691"/>
                      <a:pt x="414960" y="318550"/>
                      <a:pt x="405765" y="311670"/>
                    </a:cubicBezTo>
                    <a:cubicBezTo>
                      <a:pt x="396587" y="304774"/>
                      <a:pt x="392745" y="317023"/>
                      <a:pt x="386621" y="333114"/>
                    </a:cubicBezTo>
                    <a:cubicBezTo>
                      <a:pt x="380496" y="349188"/>
                      <a:pt x="380496" y="357611"/>
                      <a:pt x="369003" y="354557"/>
                    </a:cubicBezTo>
                    <a:cubicBezTo>
                      <a:pt x="357509" y="351487"/>
                      <a:pt x="352156" y="339238"/>
                      <a:pt x="350613" y="331570"/>
                    </a:cubicBezTo>
                    <a:cubicBezTo>
                      <a:pt x="349069" y="323919"/>
                      <a:pt x="357509" y="320093"/>
                      <a:pt x="342190" y="307811"/>
                    </a:cubicBezTo>
                    <a:cubicBezTo>
                      <a:pt x="326870" y="295579"/>
                      <a:pt x="310024" y="294807"/>
                      <a:pt x="290879" y="298633"/>
                    </a:cubicBezTo>
                    <a:cubicBezTo>
                      <a:pt x="271718" y="302475"/>
                      <a:pt x="213126" y="307459"/>
                      <a:pt x="199333" y="315110"/>
                    </a:cubicBezTo>
                    <a:cubicBezTo>
                      <a:pt x="185557" y="322778"/>
                      <a:pt x="192454" y="336570"/>
                      <a:pt x="194752" y="349591"/>
                    </a:cubicBezTo>
                    <a:cubicBezTo>
                      <a:pt x="197051" y="362595"/>
                      <a:pt x="213897" y="354172"/>
                      <a:pt x="223076" y="367209"/>
                    </a:cubicBezTo>
                    <a:cubicBezTo>
                      <a:pt x="229754" y="376689"/>
                      <a:pt x="225525" y="378031"/>
                      <a:pt x="218579" y="383082"/>
                    </a:cubicBezTo>
                    <a:cubicBezTo>
                      <a:pt x="224200" y="391723"/>
                      <a:pt x="229703" y="401773"/>
                      <a:pt x="230710" y="409173"/>
                    </a:cubicBezTo>
                    <a:cubicBezTo>
                      <a:pt x="231750" y="416673"/>
                      <a:pt x="229905" y="424375"/>
                      <a:pt x="226733" y="431422"/>
                    </a:cubicBezTo>
                    <a:cubicBezTo>
                      <a:pt x="222723" y="440315"/>
                      <a:pt x="216448" y="448335"/>
                      <a:pt x="211565" y="453218"/>
                    </a:cubicBezTo>
                    <a:cubicBezTo>
                      <a:pt x="208511" y="456272"/>
                      <a:pt x="207320" y="470047"/>
                      <a:pt x="206179" y="483252"/>
                    </a:cubicBezTo>
                    <a:cubicBezTo>
                      <a:pt x="205508" y="491021"/>
                      <a:pt x="204853" y="498672"/>
                      <a:pt x="203612" y="504847"/>
                    </a:cubicBezTo>
                    <a:cubicBezTo>
                      <a:pt x="200205" y="521895"/>
                      <a:pt x="184366" y="525066"/>
                      <a:pt x="169517" y="528036"/>
                    </a:cubicBezTo>
                    <a:cubicBezTo>
                      <a:pt x="164920" y="528942"/>
                      <a:pt x="160406" y="529865"/>
                      <a:pt x="157134" y="531089"/>
                    </a:cubicBezTo>
                    <a:cubicBezTo>
                      <a:pt x="150875" y="533472"/>
                      <a:pt x="150943" y="538422"/>
                      <a:pt x="151077" y="545502"/>
                    </a:cubicBezTo>
                    <a:cubicBezTo>
                      <a:pt x="151110" y="547952"/>
                      <a:pt x="151144" y="550603"/>
                      <a:pt x="151077" y="553389"/>
                    </a:cubicBezTo>
                    <a:cubicBezTo>
                      <a:pt x="150976" y="556258"/>
                      <a:pt x="163628" y="561644"/>
                      <a:pt x="175859" y="566846"/>
                    </a:cubicBezTo>
                    <a:cubicBezTo>
                      <a:pt x="188242" y="572114"/>
                      <a:pt x="200340" y="577265"/>
                      <a:pt x="204920" y="584447"/>
                    </a:cubicBezTo>
                    <a:cubicBezTo>
                      <a:pt x="213461" y="597769"/>
                      <a:pt x="192034" y="614313"/>
                      <a:pt x="172755" y="629163"/>
                    </a:cubicBezTo>
                    <a:cubicBezTo>
                      <a:pt x="163141" y="636579"/>
                      <a:pt x="154164" y="643475"/>
                      <a:pt x="151815" y="647217"/>
                    </a:cubicBezTo>
                    <a:cubicBezTo>
                      <a:pt x="149533" y="650858"/>
                      <a:pt x="150557" y="653408"/>
                      <a:pt x="151530" y="655824"/>
                    </a:cubicBezTo>
                    <a:cubicBezTo>
                      <a:pt x="153661" y="661144"/>
                      <a:pt x="155724" y="666278"/>
                      <a:pt x="151328" y="674315"/>
                    </a:cubicBezTo>
                    <a:cubicBezTo>
                      <a:pt x="147654" y="681060"/>
                      <a:pt x="137469" y="686161"/>
                      <a:pt x="125304" y="689601"/>
                    </a:cubicBezTo>
                    <a:cubicBezTo>
                      <a:pt x="111713" y="693410"/>
                      <a:pt x="95068" y="695574"/>
                      <a:pt x="83357" y="695574"/>
                    </a:cubicBezTo>
                    <a:cubicBezTo>
                      <a:pt x="75420" y="695574"/>
                      <a:pt x="65806" y="694047"/>
                      <a:pt x="56359" y="692537"/>
                    </a:cubicBezTo>
                    <a:cubicBezTo>
                      <a:pt x="42919" y="690406"/>
                      <a:pt x="29882" y="688342"/>
                      <a:pt x="27164" y="690758"/>
                    </a:cubicBezTo>
                    <a:cubicBezTo>
                      <a:pt x="23271" y="694198"/>
                      <a:pt x="19630" y="699064"/>
                      <a:pt x="17214" y="704769"/>
                    </a:cubicBezTo>
                    <a:cubicBezTo>
                      <a:pt x="15183" y="709618"/>
                      <a:pt x="14042" y="715122"/>
                      <a:pt x="14378" y="720977"/>
                    </a:cubicBezTo>
                    <a:cubicBezTo>
                      <a:pt x="14596" y="724316"/>
                      <a:pt x="22449" y="730525"/>
                      <a:pt x="31358" y="737522"/>
                    </a:cubicBezTo>
                    <a:cubicBezTo>
                      <a:pt x="45402" y="748596"/>
                      <a:pt x="61544" y="761331"/>
                      <a:pt x="64094" y="778731"/>
                    </a:cubicBezTo>
                    <a:cubicBezTo>
                      <a:pt x="67417" y="801148"/>
                      <a:pt x="57064" y="813396"/>
                      <a:pt x="49178" y="822675"/>
                    </a:cubicBezTo>
                    <a:cubicBezTo>
                      <a:pt x="46980" y="825259"/>
                      <a:pt x="45033" y="827575"/>
                      <a:pt x="44211" y="829202"/>
                    </a:cubicBezTo>
                    <a:cubicBezTo>
                      <a:pt x="40285" y="837055"/>
                      <a:pt x="28120" y="845159"/>
                      <a:pt x="16945" y="852592"/>
                    </a:cubicBezTo>
                    <a:cubicBezTo>
                      <a:pt x="13657" y="854773"/>
                      <a:pt x="10469" y="856904"/>
                      <a:pt x="7733" y="858867"/>
                    </a:cubicBezTo>
                    <a:cubicBezTo>
                      <a:pt x="7901" y="863951"/>
                      <a:pt x="6475" y="871318"/>
                      <a:pt x="4965" y="879271"/>
                    </a:cubicBezTo>
                    <a:cubicBezTo>
                      <a:pt x="2784" y="890597"/>
                      <a:pt x="334" y="903382"/>
                      <a:pt x="1609" y="904640"/>
                    </a:cubicBezTo>
                    <a:cubicBezTo>
                      <a:pt x="3723" y="906755"/>
                      <a:pt x="15939" y="912275"/>
                      <a:pt x="28321" y="917879"/>
                    </a:cubicBezTo>
                    <a:cubicBezTo>
                      <a:pt x="44815" y="925346"/>
                      <a:pt x="61628" y="932947"/>
                      <a:pt x="63759" y="939222"/>
                    </a:cubicBezTo>
                    <a:lnTo>
                      <a:pt x="63776" y="939222"/>
                    </a:lnTo>
                    <a:cubicBezTo>
                      <a:pt x="64178" y="940447"/>
                      <a:pt x="66192" y="945011"/>
                      <a:pt x="68843" y="951102"/>
                    </a:cubicBezTo>
                    <a:cubicBezTo>
                      <a:pt x="76729" y="969005"/>
                      <a:pt x="90051" y="999391"/>
                      <a:pt x="90051" y="1008670"/>
                    </a:cubicBezTo>
                    <a:cubicBezTo>
                      <a:pt x="90051" y="1015483"/>
                      <a:pt x="85169" y="1023486"/>
                      <a:pt x="78625" y="1030634"/>
                    </a:cubicBezTo>
                    <a:lnTo>
                      <a:pt x="78642" y="1030651"/>
                    </a:lnTo>
                    <a:cubicBezTo>
                      <a:pt x="71360" y="1038638"/>
                      <a:pt x="61561" y="1046138"/>
                      <a:pt x="54933" y="1049142"/>
                    </a:cubicBezTo>
                    <a:lnTo>
                      <a:pt x="54933" y="1049175"/>
                    </a:lnTo>
                    <a:cubicBezTo>
                      <a:pt x="53775" y="1049695"/>
                      <a:pt x="52500" y="1050165"/>
                      <a:pt x="51107" y="1050601"/>
                    </a:cubicBezTo>
                    <a:cubicBezTo>
                      <a:pt x="52533" y="1057061"/>
                      <a:pt x="55134" y="1068052"/>
                      <a:pt x="59094" y="1082263"/>
                    </a:cubicBezTo>
                    <a:lnTo>
                      <a:pt x="59111" y="1082263"/>
                    </a:lnTo>
                    <a:cubicBezTo>
                      <a:pt x="62232" y="1093404"/>
                      <a:pt x="70521" y="1096979"/>
                      <a:pt x="79917" y="1101039"/>
                    </a:cubicBezTo>
                    <a:cubicBezTo>
                      <a:pt x="87535" y="1104311"/>
                      <a:pt x="95739" y="1107851"/>
                      <a:pt x="103760" y="1115033"/>
                    </a:cubicBezTo>
                    <a:cubicBezTo>
                      <a:pt x="120086" y="1129647"/>
                      <a:pt x="114465" y="1139496"/>
                      <a:pt x="108139" y="1150554"/>
                    </a:cubicBezTo>
                    <a:cubicBezTo>
                      <a:pt x="105975" y="1154346"/>
                      <a:pt x="103659" y="1158373"/>
                      <a:pt x="103441" y="1162333"/>
                    </a:cubicBezTo>
                    <a:cubicBezTo>
                      <a:pt x="102619" y="1175823"/>
                      <a:pt x="92384" y="1184565"/>
                      <a:pt x="82467" y="1192652"/>
                    </a:cubicBezTo>
                    <a:cubicBezTo>
                      <a:pt x="99095" y="1197955"/>
                      <a:pt x="115018" y="1204314"/>
                      <a:pt x="123744" y="1211193"/>
                    </a:cubicBezTo>
                    <a:cubicBezTo>
                      <a:pt x="131848" y="1217603"/>
                      <a:pt x="135673" y="1224012"/>
                      <a:pt x="139231" y="1230019"/>
                    </a:cubicBezTo>
                    <a:cubicBezTo>
                      <a:pt x="143543" y="1237251"/>
                      <a:pt x="147402" y="1243694"/>
                      <a:pt x="161916" y="1247084"/>
                    </a:cubicBezTo>
                    <a:lnTo>
                      <a:pt x="170775" y="1249181"/>
                    </a:lnTo>
                    <a:lnTo>
                      <a:pt x="170792" y="1249181"/>
                    </a:lnTo>
                    <a:cubicBezTo>
                      <a:pt x="190323" y="1253846"/>
                      <a:pt x="196447" y="1255305"/>
                      <a:pt x="206733" y="1250490"/>
                    </a:cubicBezTo>
                    <a:cubicBezTo>
                      <a:pt x="209115" y="1249382"/>
                      <a:pt x="212136" y="1247704"/>
                      <a:pt x="215206" y="1246026"/>
                    </a:cubicBezTo>
                    <a:cubicBezTo>
                      <a:pt x="229787" y="1237989"/>
                      <a:pt x="245408" y="1229365"/>
                      <a:pt x="259419" y="1243375"/>
                    </a:cubicBezTo>
                    <a:cubicBezTo>
                      <a:pt x="260576" y="1244533"/>
                      <a:pt x="262607" y="1246647"/>
                      <a:pt x="264637" y="1248761"/>
                    </a:cubicBezTo>
                    <a:cubicBezTo>
                      <a:pt x="274973" y="1259483"/>
                      <a:pt x="287037" y="1272084"/>
                      <a:pt x="302222" y="1272755"/>
                    </a:cubicBezTo>
                    <a:cubicBezTo>
                      <a:pt x="309286" y="1273074"/>
                      <a:pt x="317021" y="1272050"/>
                      <a:pt x="324421" y="1271094"/>
                    </a:cubicBezTo>
                    <a:cubicBezTo>
                      <a:pt x="339522" y="1269131"/>
                      <a:pt x="353583" y="1267286"/>
                      <a:pt x="363986" y="1275289"/>
                    </a:cubicBezTo>
                    <a:cubicBezTo>
                      <a:pt x="371351" y="1280960"/>
                      <a:pt x="376821" y="1286883"/>
                      <a:pt x="379053" y="1293696"/>
                    </a:cubicBezTo>
                    <a:cubicBezTo>
                      <a:pt x="381536" y="1301397"/>
                      <a:pt x="380026" y="1309334"/>
                      <a:pt x="372828" y="1317874"/>
                    </a:cubicBezTo>
                    <a:lnTo>
                      <a:pt x="370479" y="1320626"/>
                    </a:lnTo>
                    <a:lnTo>
                      <a:pt x="370446" y="1320626"/>
                    </a:lnTo>
                    <a:cubicBezTo>
                      <a:pt x="357190" y="1336230"/>
                      <a:pt x="318397" y="1381785"/>
                      <a:pt x="315159" y="1400410"/>
                    </a:cubicBezTo>
                    <a:cubicBezTo>
                      <a:pt x="313212" y="1411635"/>
                      <a:pt x="308816" y="1427022"/>
                      <a:pt x="303933" y="1441099"/>
                    </a:cubicBezTo>
                    <a:cubicBezTo>
                      <a:pt x="298933" y="1455613"/>
                      <a:pt x="293279" y="1468885"/>
                      <a:pt x="289117" y="1475161"/>
                    </a:cubicBezTo>
                    <a:lnTo>
                      <a:pt x="289117" y="1475177"/>
                    </a:lnTo>
                    <a:cubicBezTo>
                      <a:pt x="285661" y="1480345"/>
                      <a:pt x="281819" y="1493584"/>
                      <a:pt x="279302" y="1507074"/>
                    </a:cubicBezTo>
                    <a:cubicBezTo>
                      <a:pt x="277003" y="1519474"/>
                      <a:pt x="275896" y="1531639"/>
                      <a:pt x="277406" y="1537142"/>
                    </a:cubicBezTo>
                    <a:cubicBezTo>
                      <a:pt x="280158" y="1547160"/>
                      <a:pt x="286399" y="1568318"/>
                      <a:pt x="289671" y="1579392"/>
                    </a:cubicBezTo>
                    <a:cubicBezTo>
                      <a:pt x="296870" y="1577227"/>
                      <a:pt x="311853" y="1573855"/>
                      <a:pt x="326350" y="1571187"/>
                    </a:cubicBezTo>
                    <a:cubicBezTo>
                      <a:pt x="338884" y="1568855"/>
                      <a:pt x="351233" y="1567009"/>
                      <a:pt x="358180" y="1566757"/>
                    </a:cubicBezTo>
                    <a:cubicBezTo>
                      <a:pt x="365009" y="1566539"/>
                      <a:pt x="374321" y="1568553"/>
                      <a:pt x="384036" y="1570650"/>
                    </a:cubicBezTo>
                    <a:cubicBezTo>
                      <a:pt x="396436" y="1573351"/>
                      <a:pt x="409641" y="1576221"/>
                      <a:pt x="414138" y="1574157"/>
                    </a:cubicBezTo>
                    <a:cubicBezTo>
                      <a:pt x="416336" y="1573150"/>
                      <a:pt x="418299" y="1565734"/>
                      <a:pt x="420246" y="1558401"/>
                    </a:cubicBezTo>
                    <a:cubicBezTo>
                      <a:pt x="423534" y="1545935"/>
                      <a:pt x="426789" y="1533669"/>
                      <a:pt x="438468" y="1532310"/>
                    </a:cubicBezTo>
                    <a:cubicBezTo>
                      <a:pt x="450012" y="1531001"/>
                      <a:pt x="460347" y="1539944"/>
                      <a:pt x="471455" y="1549559"/>
                    </a:cubicBezTo>
                    <a:cubicBezTo>
                      <a:pt x="476254" y="1553720"/>
                      <a:pt x="481220" y="1558016"/>
                      <a:pt x="486154" y="1561304"/>
                    </a:cubicBezTo>
                    <a:cubicBezTo>
                      <a:pt x="491305" y="1564744"/>
                      <a:pt x="497849" y="1562563"/>
                      <a:pt x="505969" y="1559844"/>
                    </a:cubicBezTo>
                    <a:cubicBezTo>
                      <a:pt x="515937" y="1556505"/>
                      <a:pt x="527749" y="1552562"/>
                      <a:pt x="543588" y="1554341"/>
                    </a:cubicBezTo>
                    <a:cubicBezTo>
                      <a:pt x="565804" y="1556841"/>
                      <a:pt x="596845" y="1570516"/>
                      <a:pt x="614798" y="1578385"/>
                    </a:cubicBezTo>
                    <a:cubicBezTo>
                      <a:pt x="621325" y="1581271"/>
                      <a:pt x="625939" y="1583301"/>
                      <a:pt x="626074" y="1583318"/>
                    </a:cubicBezTo>
                    <a:cubicBezTo>
                      <a:pt x="629044" y="1583620"/>
                      <a:pt x="646930" y="1587261"/>
                      <a:pt x="662971" y="1590885"/>
                    </a:cubicBezTo>
                    <a:cubicBezTo>
                      <a:pt x="674934" y="1593570"/>
                      <a:pt x="686109" y="1596288"/>
                      <a:pt x="689733" y="1597647"/>
                    </a:cubicBezTo>
                    <a:cubicBezTo>
                      <a:pt x="698845" y="1601070"/>
                      <a:pt x="699901" y="1614292"/>
                      <a:pt x="700808" y="1625803"/>
                    </a:cubicBezTo>
                    <a:cubicBezTo>
                      <a:pt x="701009" y="1628370"/>
                      <a:pt x="701126" y="1630685"/>
                      <a:pt x="701210" y="1632347"/>
                    </a:cubicBezTo>
                    <a:cubicBezTo>
                      <a:pt x="704180" y="1631390"/>
                      <a:pt x="708241" y="1629595"/>
                      <a:pt x="712536" y="1627447"/>
                    </a:cubicBezTo>
                    <a:cubicBezTo>
                      <a:pt x="719466" y="1623974"/>
                      <a:pt x="726480" y="1619678"/>
                      <a:pt x="730288" y="1616339"/>
                    </a:cubicBezTo>
                    <a:lnTo>
                      <a:pt x="730255" y="1616306"/>
                    </a:lnTo>
                    <a:cubicBezTo>
                      <a:pt x="730506" y="1616087"/>
                      <a:pt x="730708" y="1616541"/>
                      <a:pt x="730842" y="1616926"/>
                    </a:cubicBezTo>
                    <a:lnTo>
                      <a:pt x="731094" y="1617229"/>
                    </a:lnTo>
                    <a:cubicBezTo>
                      <a:pt x="731094" y="1615115"/>
                      <a:pt x="731027" y="1612984"/>
                      <a:pt x="730943" y="1610584"/>
                    </a:cubicBezTo>
                    <a:lnTo>
                      <a:pt x="730943" y="1610567"/>
                    </a:lnTo>
                    <a:cubicBezTo>
                      <a:pt x="730607" y="1601943"/>
                      <a:pt x="730137" y="1590114"/>
                      <a:pt x="731866" y="1583687"/>
                    </a:cubicBezTo>
                    <a:lnTo>
                      <a:pt x="731866" y="1583671"/>
                    </a:lnTo>
                    <a:cubicBezTo>
                      <a:pt x="735289" y="1570767"/>
                      <a:pt x="775676" y="1577211"/>
                      <a:pt x="793663" y="1580080"/>
                    </a:cubicBezTo>
                    <a:cubicBezTo>
                      <a:pt x="795844" y="1580449"/>
                      <a:pt x="797589" y="1580718"/>
                      <a:pt x="799183" y="1580952"/>
                    </a:cubicBezTo>
                    <a:lnTo>
                      <a:pt x="799200" y="1580952"/>
                    </a:lnTo>
                    <a:cubicBezTo>
                      <a:pt x="809938" y="1582479"/>
                      <a:pt x="817204" y="1598453"/>
                      <a:pt x="820425" y="1607262"/>
                    </a:cubicBezTo>
                    <a:cubicBezTo>
                      <a:pt x="833815" y="1607396"/>
                      <a:pt x="867658" y="1607530"/>
                      <a:pt x="878548" y="1605416"/>
                    </a:cubicBezTo>
                    <a:cubicBezTo>
                      <a:pt x="883497" y="1604460"/>
                      <a:pt x="889723" y="1597983"/>
                      <a:pt x="896233" y="1591188"/>
                    </a:cubicBezTo>
                    <a:cubicBezTo>
                      <a:pt x="904471" y="1582630"/>
                      <a:pt x="913113" y="1573653"/>
                      <a:pt x="924019" y="1570415"/>
                    </a:cubicBezTo>
                    <a:cubicBezTo>
                      <a:pt x="934590" y="1567278"/>
                      <a:pt x="946872" y="1568318"/>
                      <a:pt x="959204" y="1569375"/>
                    </a:cubicBezTo>
                    <a:cubicBezTo>
                      <a:pt x="969490" y="1570247"/>
                      <a:pt x="979859" y="1571120"/>
                      <a:pt x="987678" y="1569325"/>
                    </a:cubicBezTo>
                    <a:cubicBezTo>
                      <a:pt x="991991" y="1568334"/>
                      <a:pt x="994222" y="1567797"/>
                      <a:pt x="996655" y="1567210"/>
                    </a:cubicBezTo>
                    <a:cubicBezTo>
                      <a:pt x="1016555" y="1562445"/>
                      <a:pt x="1042378" y="1556270"/>
                      <a:pt x="1050348" y="1561153"/>
                    </a:cubicBezTo>
                    <a:lnTo>
                      <a:pt x="1050348" y="1561170"/>
                    </a:lnTo>
                    <a:cubicBezTo>
                      <a:pt x="1051707" y="1561925"/>
                      <a:pt x="1059610" y="1561455"/>
                      <a:pt x="1068822" y="1560868"/>
                    </a:cubicBezTo>
                    <a:cubicBezTo>
                      <a:pt x="1078201" y="1560280"/>
                      <a:pt x="1088806" y="1559609"/>
                      <a:pt x="1098302" y="1560549"/>
                    </a:cubicBezTo>
                    <a:cubicBezTo>
                      <a:pt x="1112414" y="1561975"/>
                      <a:pt x="1126390" y="1576170"/>
                      <a:pt x="1137314" y="1587312"/>
                    </a:cubicBezTo>
                    <a:cubicBezTo>
                      <a:pt x="1142784" y="1592849"/>
                      <a:pt x="1145535" y="1597580"/>
                      <a:pt x="1146374" y="1597463"/>
                    </a:cubicBezTo>
                    <a:cubicBezTo>
                      <a:pt x="1148807" y="1597144"/>
                      <a:pt x="1143103" y="1580382"/>
                      <a:pt x="1142381" y="1564425"/>
                    </a:cubicBezTo>
                    <a:cubicBezTo>
                      <a:pt x="1141861" y="1552596"/>
                      <a:pt x="1141374" y="1541387"/>
                      <a:pt x="1142180" y="1535129"/>
                    </a:cubicBezTo>
                    <a:cubicBezTo>
                      <a:pt x="1142867" y="1529860"/>
                      <a:pt x="1132079" y="1517511"/>
                      <a:pt x="1122313" y="1506269"/>
                    </a:cubicBezTo>
                    <a:cubicBezTo>
                      <a:pt x="1114092" y="1496823"/>
                      <a:pt x="1106440" y="1488014"/>
                      <a:pt x="1104360" y="1481050"/>
                    </a:cubicBezTo>
                    <a:cubicBezTo>
                      <a:pt x="1099058" y="1463231"/>
                      <a:pt x="1112498" y="1456888"/>
                      <a:pt x="1128656" y="1449287"/>
                    </a:cubicBezTo>
                    <a:lnTo>
                      <a:pt x="1133253" y="1447106"/>
                    </a:lnTo>
                    <a:cubicBezTo>
                      <a:pt x="1139579" y="1444035"/>
                      <a:pt x="1148170" y="1441149"/>
                      <a:pt x="1157062" y="1438163"/>
                    </a:cubicBezTo>
                    <a:cubicBezTo>
                      <a:pt x="1169429" y="1434002"/>
                      <a:pt x="1182517" y="1429589"/>
                      <a:pt x="1189010" y="1424823"/>
                    </a:cubicBezTo>
                    <a:cubicBezTo>
                      <a:pt x="1194513" y="1420830"/>
                      <a:pt x="1197265" y="1412424"/>
                      <a:pt x="1199983" y="1404202"/>
                    </a:cubicBezTo>
                    <a:lnTo>
                      <a:pt x="1199983" y="1404185"/>
                    </a:lnTo>
                    <a:cubicBezTo>
                      <a:pt x="1202181" y="1397457"/>
                      <a:pt x="1204380" y="1390812"/>
                      <a:pt x="1208289" y="1385074"/>
                    </a:cubicBezTo>
                    <a:cubicBezTo>
                      <a:pt x="1215739" y="1374101"/>
                      <a:pt x="1228223" y="1377608"/>
                      <a:pt x="1240521" y="1381081"/>
                    </a:cubicBezTo>
                    <a:cubicBezTo>
                      <a:pt x="1246931" y="1382893"/>
                      <a:pt x="1253324" y="1384688"/>
                      <a:pt x="1254666" y="1383531"/>
                    </a:cubicBezTo>
                    <a:lnTo>
                      <a:pt x="1254666" y="1383514"/>
                    </a:lnTo>
                    <a:cubicBezTo>
                      <a:pt x="1259616" y="1379302"/>
                      <a:pt x="1261982" y="1362188"/>
                      <a:pt x="1263693" y="1349956"/>
                    </a:cubicBezTo>
                    <a:cubicBezTo>
                      <a:pt x="1264129" y="1346851"/>
                      <a:pt x="1264532" y="1344016"/>
                      <a:pt x="1264935" y="1341600"/>
                    </a:cubicBezTo>
                    <a:lnTo>
                      <a:pt x="1261898" y="1338110"/>
                    </a:lnTo>
                    <a:cubicBezTo>
                      <a:pt x="1253357" y="1328193"/>
                      <a:pt x="1236914" y="1309115"/>
                      <a:pt x="1226914" y="1305256"/>
                    </a:cubicBezTo>
                    <a:cubicBezTo>
                      <a:pt x="1222517" y="1303562"/>
                      <a:pt x="1217886" y="1303830"/>
                      <a:pt x="1213624" y="1304099"/>
                    </a:cubicBezTo>
                    <a:cubicBezTo>
                      <a:pt x="1204010" y="1304669"/>
                      <a:pt x="1195386" y="1305189"/>
                      <a:pt x="1186342" y="1293796"/>
                    </a:cubicBezTo>
                    <a:cubicBezTo>
                      <a:pt x="1180201" y="1286028"/>
                      <a:pt x="1154143" y="1259785"/>
                      <a:pt x="1128538" y="1235909"/>
                    </a:cubicBezTo>
                    <a:cubicBezTo>
                      <a:pt x="1109712" y="1218341"/>
                      <a:pt x="1091238" y="1202149"/>
                      <a:pt x="1081457" y="1195891"/>
                    </a:cubicBezTo>
                    <a:cubicBezTo>
                      <a:pt x="1068855" y="1187820"/>
                      <a:pt x="1057764" y="1175420"/>
                      <a:pt x="1050432" y="1163440"/>
                    </a:cubicBezTo>
                    <a:cubicBezTo>
                      <a:pt x="1041841" y="1149430"/>
                      <a:pt x="1038217" y="1135067"/>
                      <a:pt x="1042361" y="1126711"/>
                    </a:cubicBezTo>
                    <a:lnTo>
                      <a:pt x="1042361" y="1126694"/>
                    </a:lnTo>
                    <a:cubicBezTo>
                      <a:pt x="1045230" y="1120939"/>
                      <a:pt x="1050432" y="1117432"/>
                      <a:pt x="1055365" y="1114076"/>
                    </a:cubicBezTo>
                    <a:cubicBezTo>
                      <a:pt x="1057764" y="1112466"/>
                      <a:pt x="1060080" y="1110905"/>
                      <a:pt x="1061238" y="1109697"/>
                    </a:cubicBezTo>
                    <a:lnTo>
                      <a:pt x="1061238" y="1109664"/>
                    </a:lnTo>
                    <a:cubicBezTo>
                      <a:pt x="1061791" y="1109093"/>
                      <a:pt x="1061388" y="1107918"/>
                      <a:pt x="1058318" y="1105016"/>
                    </a:cubicBezTo>
                    <a:cubicBezTo>
                      <a:pt x="1052060" y="1099076"/>
                      <a:pt x="1044559" y="1094210"/>
                      <a:pt x="1037579" y="1089696"/>
                    </a:cubicBezTo>
                    <a:cubicBezTo>
                      <a:pt x="1025129" y="1081609"/>
                      <a:pt x="1014038" y="1074394"/>
                      <a:pt x="1010296" y="1062481"/>
                    </a:cubicBezTo>
                    <a:cubicBezTo>
                      <a:pt x="1008820" y="1057749"/>
                      <a:pt x="1006068" y="1052833"/>
                      <a:pt x="1003467" y="1048185"/>
                    </a:cubicBezTo>
                    <a:cubicBezTo>
                      <a:pt x="997410" y="1037396"/>
                      <a:pt x="991873" y="1027547"/>
                      <a:pt x="997377" y="1016573"/>
                    </a:cubicBezTo>
                    <a:cubicBezTo>
                      <a:pt x="1003988" y="1003368"/>
                      <a:pt x="1016152" y="1009308"/>
                      <a:pt x="1029039" y="1015583"/>
                    </a:cubicBezTo>
                    <a:cubicBezTo>
                      <a:pt x="1035264" y="1018621"/>
                      <a:pt x="1041774" y="1021792"/>
                      <a:pt x="1044593" y="1021137"/>
                    </a:cubicBezTo>
                    <a:cubicBezTo>
                      <a:pt x="1047395" y="1020500"/>
                      <a:pt x="1051657" y="1015651"/>
                      <a:pt x="1056321" y="1010348"/>
                    </a:cubicBezTo>
                    <a:cubicBezTo>
                      <a:pt x="1065063" y="1000432"/>
                      <a:pt x="1074845" y="989341"/>
                      <a:pt x="1089393" y="989341"/>
                    </a:cubicBezTo>
                    <a:cubicBezTo>
                      <a:pt x="1097296" y="989341"/>
                      <a:pt x="1104678" y="991371"/>
                      <a:pt x="1112095" y="993435"/>
                    </a:cubicBezTo>
                    <a:cubicBezTo>
                      <a:pt x="1122749" y="996405"/>
                      <a:pt x="1133605" y="999391"/>
                      <a:pt x="1144411" y="994005"/>
                    </a:cubicBezTo>
                    <a:cubicBezTo>
                      <a:pt x="1153019" y="989694"/>
                      <a:pt x="1165955" y="979324"/>
                      <a:pt x="1179429" y="968501"/>
                    </a:cubicBezTo>
                    <a:cubicBezTo>
                      <a:pt x="1196980" y="954374"/>
                      <a:pt x="1215504" y="939507"/>
                      <a:pt x="1229414" y="934306"/>
                    </a:cubicBezTo>
                    <a:cubicBezTo>
                      <a:pt x="1239464" y="930531"/>
                      <a:pt x="1261697" y="924792"/>
                      <a:pt x="1284264" y="918953"/>
                    </a:cubicBezTo>
                    <a:cubicBezTo>
                      <a:pt x="1313040" y="911520"/>
                      <a:pt x="1342471" y="903902"/>
                      <a:pt x="1342991" y="903584"/>
                    </a:cubicBezTo>
                    <a:cubicBezTo>
                      <a:pt x="1343108" y="903332"/>
                      <a:pt x="1342907" y="898567"/>
                      <a:pt x="1342706" y="893013"/>
                    </a:cubicBezTo>
                    <a:lnTo>
                      <a:pt x="1342706" y="892979"/>
                    </a:lnTo>
                    <a:cubicBezTo>
                      <a:pt x="1342068" y="876838"/>
                      <a:pt x="1341279" y="856183"/>
                      <a:pt x="1356481" y="855545"/>
                    </a:cubicBezTo>
                    <a:cubicBezTo>
                      <a:pt x="1364535" y="855210"/>
                      <a:pt x="1383798" y="865495"/>
                      <a:pt x="1401399" y="874891"/>
                    </a:cubicBezTo>
                    <a:cubicBezTo>
                      <a:pt x="1414520" y="881888"/>
                      <a:pt x="1423732" y="890026"/>
                      <a:pt x="1425124" y="889170"/>
                    </a:cubicBezTo>
                    <a:cubicBezTo>
                      <a:pt x="1426919" y="888113"/>
                      <a:pt x="1429000" y="887258"/>
                      <a:pt x="1431316" y="886335"/>
                    </a:cubicBezTo>
                    <a:cubicBezTo>
                      <a:pt x="1435628" y="884606"/>
                      <a:pt x="1441282" y="882325"/>
                      <a:pt x="1442524" y="879103"/>
                    </a:cubicBezTo>
                    <a:cubicBezTo>
                      <a:pt x="1444638" y="873700"/>
                      <a:pt x="1455242" y="842709"/>
                      <a:pt x="1460075" y="818212"/>
                    </a:cubicBezTo>
                    <a:cubicBezTo>
                      <a:pt x="1462441" y="806366"/>
                      <a:pt x="1463632" y="796802"/>
                      <a:pt x="1461971" y="794805"/>
                    </a:cubicBezTo>
                    <a:close/>
                  </a:path>
                </a:pathLst>
              </a:custGeom>
              <a:solidFill>
                <a:srgbClr val="FFDD04"/>
              </a:solidFill>
              <a:ln w="9525" cap="flat">
                <a:noFill/>
                <a:prstDash val="solid"/>
                <a:miter/>
              </a:ln>
            </p:spPr>
            <p:txBody>
              <a:bodyPr rtlCol="0" anchor="ctr"/>
              <a:lstStyle/>
              <a:p>
                <a:endParaRPr lang="de-DE" dirty="0"/>
              </a:p>
            </p:txBody>
          </p:sp>
          <p:sp>
            <p:nvSpPr>
              <p:cNvPr id="91" name="Freihandform: Form 29">
                <a:extLst>
                  <a:ext uri="{FF2B5EF4-FFF2-40B4-BE49-F238E27FC236}">
                    <a16:creationId xmlns:a16="http://schemas.microsoft.com/office/drawing/2014/main" id="{BACE268F-158A-814B-953D-FD1AFBF9A388}"/>
                  </a:ext>
                </a:extLst>
              </p:cNvPr>
              <p:cNvSpPr/>
              <p:nvPr/>
            </p:nvSpPr>
            <p:spPr>
              <a:xfrm>
                <a:off x="7506211" y="2874748"/>
                <a:ext cx="95640" cy="83895"/>
              </a:xfrm>
              <a:custGeom>
                <a:avLst/>
                <a:gdLst>
                  <a:gd name="connsiteX0" fmla="*/ 75913 w 95640"/>
                  <a:gd name="connsiteY0" fmla="*/ 45626 h 83895"/>
                  <a:gd name="connsiteX1" fmla="*/ 85091 w 95640"/>
                  <a:gd name="connsiteY1" fmla="*/ 20340 h 83895"/>
                  <a:gd name="connsiteX2" fmla="*/ 46046 w 95640"/>
                  <a:gd name="connsiteY2" fmla="*/ 1967 h 83895"/>
                  <a:gd name="connsiteX3" fmla="*/ 8495 w 95640"/>
                  <a:gd name="connsiteY3" fmla="*/ 16514 h 83895"/>
                  <a:gd name="connsiteX4" fmla="*/ 9250 w 95640"/>
                  <a:gd name="connsiteY4" fmla="*/ 50995 h 83895"/>
                  <a:gd name="connsiteX5" fmla="*/ 46801 w 95640"/>
                  <a:gd name="connsiteY5" fmla="*/ 75509 h 83895"/>
                  <a:gd name="connsiteX6" fmla="*/ 95830 w 95640"/>
                  <a:gd name="connsiteY6" fmla="*/ 75509 h 83895"/>
                  <a:gd name="connsiteX7" fmla="*/ 75913 w 95640"/>
                  <a:gd name="connsiteY7" fmla="*/ 45626 h 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640" h="83895">
                    <a:moveTo>
                      <a:pt x="75913" y="45626"/>
                    </a:moveTo>
                    <a:cubicBezTo>
                      <a:pt x="86652" y="28008"/>
                      <a:pt x="95813" y="24182"/>
                      <a:pt x="85091" y="20340"/>
                    </a:cubicBezTo>
                    <a:cubicBezTo>
                      <a:pt x="74403" y="16514"/>
                      <a:pt x="78228" y="-2631"/>
                      <a:pt x="46046" y="1967"/>
                    </a:cubicBezTo>
                    <a:cubicBezTo>
                      <a:pt x="33025" y="4265"/>
                      <a:pt x="14636" y="8863"/>
                      <a:pt x="8495" y="16514"/>
                    </a:cubicBezTo>
                    <a:cubicBezTo>
                      <a:pt x="2404" y="24182"/>
                      <a:pt x="-4509" y="39501"/>
                      <a:pt x="9250" y="50995"/>
                    </a:cubicBezTo>
                    <a:cubicBezTo>
                      <a:pt x="23059" y="62488"/>
                      <a:pt x="24619" y="75509"/>
                      <a:pt x="46801" y="75509"/>
                    </a:cubicBezTo>
                    <a:cubicBezTo>
                      <a:pt x="69017" y="75509"/>
                      <a:pt x="95074" y="93899"/>
                      <a:pt x="95830" y="75509"/>
                    </a:cubicBezTo>
                    <a:cubicBezTo>
                      <a:pt x="96585" y="57119"/>
                      <a:pt x="65191" y="63260"/>
                      <a:pt x="75913" y="45626"/>
                    </a:cubicBezTo>
                    <a:close/>
                  </a:path>
                </a:pathLst>
              </a:custGeom>
              <a:solidFill>
                <a:srgbClr val="F2F2F0"/>
              </a:solidFill>
              <a:ln w="9525" cap="flat">
                <a:noFill/>
                <a:prstDash val="solid"/>
                <a:miter/>
              </a:ln>
            </p:spPr>
            <p:txBody>
              <a:bodyPr rtlCol="0" anchor="ctr"/>
              <a:lstStyle/>
              <a:p>
                <a:endParaRPr lang="de-DE" dirty="0"/>
              </a:p>
            </p:txBody>
          </p:sp>
          <p:sp>
            <p:nvSpPr>
              <p:cNvPr id="92" name="Freihandform: Form 30">
                <a:extLst>
                  <a:ext uri="{FF2B5EF4-FFF2-40B4-BE49-F238E27FC236}">
                    <a16:creationId xmlns:a16="http://schemas.microsoft.com/office/drawing/2014/main" id="{7CD07BB4-9D36-F14A-829C-A5D1862888DB}"/>
                  </a:ext>
                </a:extLst>
              </p:cNvPr>
              <p:cNvSpPr/>
              <p:nvPr/>
            </p:nvSpPr>
            <p:spPr>
              <a:xfrm>
                <a:off x="7639497" y="2844822"/>
                <a:ext cx="1610785" cy="1239969"/>
              </a:xfrm>
              <a:custGeom>
                <a:avLst/>
                <a:gdLst>
                  <a:gd name="connsiteX0" fmla="*/ 933864 w 1610785"/>
                  <a:gd name="connsiteY0" fmla="*/ 86945 h 1239969"/>
                  <a:gd name="connsiteX1" fmla="*/ 933898 w 1610785"/>
                  <a:gd name="connsiteY1" fmla="*/ 86945 h 1239969"/>
                  <a:gd name="connsiteX2" fmla="*/ 933914 w 1610785"/>
                  <a:gd name="connsiteY2" fmla="*/ 86945 h 1239969"/>
                  <a:gd name="connsiteX3" fmla="*/ 933864 w 1610785"/>
                  <a:gd name="connsiteY3" fmla="*/ 86945 h 1239969"/>
                  <a:gd name="connsiteX4" fmla="*/ 1595444 w 1610785"/>
                  <a:gd name="connsiteY4" fmla="*/ 835339 h 1239969"/>
                  <a:gd name="connsiteX5" fmla="*/ 1567205 w 1610785"/>
                  <a:gd name="connsiteY5" fmla="*/ 807285 h 1239969"/>
                  <a:gd name="connsiteX6" fmla="*/ 1547204 w 1610785"/>
                  <a:gd name="connsiteY6" fmla="*/ 765219 h 1239969"/>
                  <a:gd name="connsiteX7" fmla="*/ 1513696 w 1610785"/>
                  <a:gd name="connsiteY7" fmla="*/ 689546 h 1239969"/>
                  <a:gd name="connsiteX8" fmla="*/ 1513696 w 1610785"/>
                  <a:gd name="connsiteY8" fmla="*/ 689513 h 1239969"/>
                  <a:gd name="connsiteX9" fmla="*/ 1515106 w 1610785"/>
                  <a:gd name="connsiteY9" fmla="*/ 680335 h 1239969"/>
                  <a:gd name="connsiteX10" fmla="*/ 1522002 w 1610785"/>
                  <a:gd name="connsiteY10" fmla="*/ 599661 h 1239969"/>
                  <a:gd name="connsiteX11" fmla="*/ 1498343 w 1610785"/>
                  <a:gd name="connsiteY11" fmla="*/ 588503 h 1239969"/>
                  <a:gd name="connsiteX12" fmla="*/ 1468024 w 1610785"/>
                  <a:gd name="connsiteY12" fmla="*/ 574493 h 1239969"/>
                  <a:gd name="connsiteX13" fmla="*/ 1468058 w 1610785"/>
                  <a:gd name="connsiteY13" fmla="*/ 574493 h 1239969"/>
                  <a:gd name="connsiteX14" fmla="*/ 1457856 w 1610785"/>
                  <a:gd name="connsiteY14" fmla="*/ 551573 h 1239969"/>
                  <a:gd name="connsiteX15" fmla="*/ 1503965 w 1610785"/>
                  <a:gd name="connsiteY15" fmla="*/ 508954 h 1239969"/>
                  <a:gd name="connsiteX16" fmla="*/ 1571064 w 1610785"/>
                  <a:gd name="connsiteY16" fmla="*/ 445546 h 1239969"/>
                  <a:gd name="connsiteX17" fmla="*/ 1570913 w 1610785"/>
                  <a:gd name="connsiteY17" fmla="*/ 386568 h 1239969"/>
                  <a:gd name="connsiteX18" fmla="*/ 1568513 w 1610785"/>
                  <a:gd name="connsiteY18" fmla="*/ 364386 h 1239969"/>
                  <a:gd name="connsiteX19" fmla="*/ 1527975 w 1610785"/>
                  <a:gd name="connsiteY19" fmla="*/ 250926 h 1239969"/>
                  <a:gd name="connsiteX20" fmla="*/ 1524116 w 1610785"/>
                  <a:gd name="connsiteY20" fmla="*/ 241882 h 1239969"/>
                  <a:gd name="connsiteX21" fmla="*/ 1524116 w 1610785"/>
                  <a:gd name="connsiteY21" fmla="*/ 241865 h 1239969"/>
                  <a:gd name="connsiteX22" fmla="*/ 1507404 w 1610785"/>
                  <a:gd name="connsiteY22" fmla="*/ 188055 h 1239969"/>
                  <a:gd name="connsiteX23" fmla="*/ 1491800 w 1610785"/>
                  <a:gd name="connsiteY23" fmla="*/ 141376 h 1239969"/>
                  <a:gd name="connsiteX24" fmla="*/ 1459165 w 1610785"/>
                  <a:gd name="connsiteY24" fmla="*/ 115285 h 1239969"/>
                  <a:gd name="connsiteX25" fmla="*/ 1433476 w 1610785"/>
                  <a:gd name="connsiteY25" fmla="*/ 104831 h 1239969"/>
                  <a:gd name="connsiteX26" fmla="*/ 1403592 w 1610785"/>
                  <a:gd name="connsiteY26" fmla="*/ 107885 h 1239969"/>
                  <a:gd name="connsiteX27" fmla="*/ 1322650 w 1610785"/>
                  <a:gd name="connsiteY27" fmla="*/ 115352 h 1239969"/>
                  <a:gd name="connsiteX28" fmla="*/ 1294009 w 1610785"/>
                  <a:gd name="connsiteY28" fmla="*/ 116493 h 1239969"/>
                  <a:gd name="connsiteX29" fmla="*/ 1065948 w 1610785"/>
                  <a:gd name="connsiteY29" fmla="*/ 112852 h 1239969"/>
                  <a:gd name="connsiteX30" fmla="*/ 984973 w 1610785"/>
                  <a:gd name="connsiteY30" fmla="*/ 103338 h 1239969"/>
                  <a:gd name="connsiteX31" fmla="*/ 961264 w 1610785"/>
                  <a:gd name="connsiteY31" fmla="*/ 100603 h 1239969"/>
                  <a:gd name="connsiteX32" fmla="*/ 933898 w 1610785"/>
                  <a:gd name="connsiteY32" fmla="*/ 86945 h 1239969"/>
                  <a:gd name="connsiteX33" fmla="*/ 897839 w 1610785"/>
                  <a:gd name="connsiteY33" fmla="*/ 126526 h 1239969"/>
                  <a:gd name="connsiteX34" fmla="*/ 860305 w 1610785"/>
                  <a:gd name="connsiteY34" fmla="*/ 136493 h 1239969"/>
                  <a:gd name="connsiteX35" fmla="*/ 861060 w 1610785"/>
                  <a:gd name="connsiteY35" fmla="*/ 111207 h 1239969"/>
                  <a:gd name="connsiteX36" fmla="*/ 906263 w 1610785"/>
                  <a:gd name="connsiteY36" fmla="*/ 66004 h 1239969"/>
                  <a:gd name="connsiteX37" fmla="*/ 863375 w 1610785"/>
                  <a:gd name="connsiteY37" fmla="*/ 88237 h 1239969"/>
                  <a:gd name="connsiteX38" fmla="*/ 812082 w 1610785"/>
                  <a:gd name="connsiteY38" fmla="*/ 101240 h 1239969"/>
                  <a:gd name="connsiteX39" fmla="*/ 732012 w 1610785"/>
                  <a:gd name="connsiteY39" fmla="*/ 87079 h 1239969"/>
                  <a:gd name="connsiteX40" fmla="*/ 708270 w 1610785"/>
                  <a:gd name="connsiteY40" fmla="*/ 34997 h 1239969"/>
                  <a:gd name="connsiteX41" fmla="*/ 769547 w 1610785"/>
                  <a:gd name="connsiteY41" fmla="*/ 38067 h 1239969"/>
                  <a:gd name="connsiteX42" fmla="*/ 666155 w 1610785"/>
                  <a:gd name="connsiteY42" fmla="*/ 1271 h 1239969"/>
                  <a:gd name="connsiteX43" fmla="*/ 572729 w 1610785"/>
                  <a:gd name="connsiteY43" fmla="*/ 5113 h 1239969"/>
                  <a:gd name="connsiteX44" fmla="*/ 484639 w 1610785"/>
                  <a:gd name="connsiteY44" fmla="*/ 41893 h 1239969"/>
                  <a:gd name="connsiteX45" fmla="*/ 395006 w 1610785"/>
                  <a:gd name="connsiteY45" fmla="*/ 68689 h 1239969"/>
                  <a:gd name="connsiteX46" fmla="*/ 362085 w 1610785"/>
                  <a:gd name="connsiteY46" fmla="*/ 116191 h 1239969"/>
                  <a:gd name="connsiteX47" fmla="*/ 252552 w 1610785"/>
                  <a:gd name="connsiteY47" fmla="*/ 137651 h 1239969"/>
                  <a:gd name="connsiteX48" fmla="*/ 92094 w 1610785"/>
                  <a:gd name="connsiteY48" fmla="*/ 177870 h 1239969"/>
                  <a:gd name="connsiteX49" fmla="*/ 13199 w 1610785"/>
                  <a:gd name="connsiteY49" fmla="*/ 187032 h 1239969"/>
                  <a:gd name="connsiteX50" fmla="*/ 11689 w 1610785"/>
                  <a:gd name="connsiteY50" fmla="*/ 211562 h 1239969"/>
                  <a:gd name="connsiteX51" fmla="*/ 89795 w 1610785"/>
                  <a:gd name="connsiteY51" fmla="*/ 215388 h 1239969"/>
                  <a:gd name="connsiteX52" fmla="*/ 91306 w 1610785"/>
                  <a:gd name="connsiteY52" fmla="*/ 261346 h 1239969"/>
                  <a:gd name="connsiteX53" fmla="*/ 51573 w 1610785"/>
                  <a:gd name="connsiteY53" fmla="*/ 254248 h 1239969"/>
                  <a:gd name="connsiteX54" fmla="*/ 61741 w 1610785"/>
                  <a:gd name="connsiteY54" fmla="*/ 315290 h 1239969"/>
                  <a:gd name="connsiteX55" fmla="*/ 70835 w 1610785"/>
                  <a:gd name="connsiteY55" fmla="*/ 360309 h 1239969"/>
                  <a:gd name="connsiteX56" fmla="*/ 72949 w 1610785"/>
                  <a:gd name="connsiteY56" fmla="*/ 387189 h 1239969"/>
                  <a:gd name="connsiteX57" fmla="*/ 72949 w 1610785"/>
                  <a:gd name="connsiteY57" fmla="*/ 387222 h 1239969"/>
                  <a:gd name="connsiteX58" fmla="*/ 57362 w 1610785"/>
                  <a:gd name="connsiteY58" fmla="*/ 405394 h 1239969"/>
                  <a:gd name="connsiteX59" fmla="*/ 39844 w 1610785"/>
                  <a:gd name="connsiteY59" fmla="*/ 424773 h 1239969"/>
                  <a:gd name="connsiteX60" fmla="*/ 95014 w 1610785"/>
                  <a:gd name="connsiteY60" fmla="*/ 472107 h 1239969"/>
                  <a:gd name="connsiteX61" fmla="*/ 104746 w 1610785"/>
                  <a:gd name="connsiteY61" fmla="*/ 480094 h 1239969"/>
                  <a:gd name="connsiteX62" fmla="*/ 103957 w 1610785"/>
                  <a:gd name="connsiteY62" fmla="*/ 511236 h 1239969"/>
                  <a:gd name="connsiteX63" fmla="*/ 98118 w 1610785"/>
                  <a:gd name="connsiteY63" fmla="*/ 527830 h 1239969"/>
                  <a:gd name="connsiteX64" fmla="*/ 106507 w 1610785"/>
                  <a:gd name="connsiteY64" fmla="*/ 546639 h 1239969"/>
                  <a:gd name="connsiteX65" fmla="*/ 114528 w 1610785"/>
                  <a:gd name="connsiteY65" fmla="*/ 557328 h 1239969"/>
                  <a:gd name="connsiteX66" fmla="*/ 115082 w 1610785"/>
                  <a:gd name="connsiteY66" fmla="*/ 604225 h 1239969"/>
                  <a:gd name="connsiteX67" fmla="*/ 115082 w 1610785"/>
                  <a:gd name="connsiteY67" fmla="*/ 604258 h 1239969"/>
                  <a:gd name="connsiteX68" fmla="*/ 114830 w 1610785"/>
                  <a:gd name="connsiteY68" fmla="*/ 605450 h 1239969"/>
                  <a:gd name="connsiteX69" fmla="*/ 109763 w 1610785"/>
                  <a:gd name="connsiteY69" fmla="*/ 627582 h 1239969"/>
                  <a:gd name="connsiteX70" fmla="*/ 98520 w 1610785"/>
                  <a:gd name="connsiteY70" fmla="*/ 655820 h 1239969"/>
                  <a:gd name="connsiteX71" fmla="*/ 102195 w 1610785"/>
                  <a:gd name="connsiteY71" fmla="*/ 665535 h 1239969"/>
                  <a:gd name="connsiteX72" fmla="*/ 102229 w 1610785"/>
                  <a:gd name="connsiteY72" fmla="*/ 665535 h 1239969"/>
                  <a:gd name="connsiteX73" fmla="*/ 107497 w 1610785"/>
                  <a:gd name="connsiteY73" fmla="*/ 668052 h 1239969"/>
                  <a:gd name="connsiteX74" fmla="*/ 114008 w 1610785"/>
                  <a:gd name="connsiteY74" fmla="*/ 671375 h 1239969"/>
                  <a:gd name="connsiteX75" fmla="*/ 119629 w 1610785"/>
                  <a:gd name="connsiteY75" fmla="*/ 691224 h 1239969"/>
                  <a:gd name="connsiteX76" fmla="*/ 121139 w 1610785"/>
                  <a:gd name="connsiteY76" fmla="*/ 708909 h 1239969"/>
                  <a:gd name="connsiteX77" fmla="*/ 142515 w 1610785"/>
                  <a:gd name="connsiteY77" fmla="*/ 723742 h 1239969"/>
                  <a:gd name="connsiteX78" fmla="*/ 165620 w 1610785"/>
                  <a:gd name="connsiteY78" fmla="*/ 738776 h 1239969"/>
                  <a:gd name="connsiteX79" fmla="*/ 167013 w 1610785"/>
                  <a:gd name="connsiteY79" fmla="*/ 774884 h 1239969"/>
                  <a:gd name="connsiteX80" fmla="*/ 162952 w 1610785"/>
                  <a:gd name="connsiteY80" fmla="*/ 792469 h 1239969"/>
                  <a:gd name="connsiteX81" fmla="*/ 183658 w 1610785"/>
                  <a:gd name="connsiteY81" fmla="*/ 810489 h 1239969"/>
                  <a:gd name="connsiteX82" fmla="*/ 183658 w 1610785"/>
                  <a:gd name="connsiteY82" fmla="*/ 810506 h 1239969"/>
                  <a:gd name="connsiteX83" fmla="*/ 188406 w 1610785"/>
                  <a:gd name="connsiteY83" fmla="*/ 819399 h 1239969"/>
                  <a:gd name="connsiteX84" fmla="*/ 206947 w 1610785"/>
                  <a:gd name="connsiteY84" fmla="*/ 848527 h 1239969"/>
                  <a:gd name="connsiteX85" fmla="*/ 221947 w 1610785"/>
                  <a:gd name="connsiteY85" fmla="*/ 863125 h 1239969"/>
                  <a:gd name="connsiteX86" fmla="*/ 233156 w 1610785"/>
                  <a:gd name="connsiteY86" fmla="*/ 868897 h 1239969"/>
                  <a:gd name="connsiteX87" fmla="*/ 332219 w 1610785"/>
                  <a:gd name="connsiteY87" fmla="*/ 886582 h 1239969"/>
                  <a:gd name="connsiteX88" fmla="*/ 372975 w 1610785"/>
                  <a:gd name="connsiteY88" fmla="*/ 893411 h 1239969"/>
                  <a:gd name="connsiteX89" fmla="*/ 390224 w 1610785"/>
                  <a:gd name="connsiteY89" fmla="*/ 913580 h 1239969"/>
                  <a:gd name="connsiteX90" fmla="*/ 389016 w 1610785"/>
                  <a:gd name="connsiteY90" fmla="*/ 918311 h 1239969"/>
                  <a:gd name="connsiteX91" fmla="*/ 387774 w 1610785"/>
                  <a:gd name="connsiteY91" fmla="*/ 925845 h 1239969"/>
                  <a:gd name="connsiteX92" fmla="*/ 376851 w 1610785"/>
                  <a:gd name="connsiteY92" fmla="*/ 947591 h 1239969"/>
                  <a:gd name="connsiteX93" fmla="*/ 368915 w 1610785"/>
                  <a:gd name="connsiteY93" fmla="*/ 957927 h 1239969"/>
                  <a:gd name="connsiteX94" fmla="*/ 381163 w 1610785"/>
                  <a:gd name="connsiteY94" fmla="*/ 980981 h 1239969"/>
                  <a:gd name="connsiteX95" fmla="*/ 404503 w 1610785"/>
                  <a:gd name="connsiteY95" fmla="*/ 1000915 h 1239969"/>
                  <a:gd name="connsiteX96" fmla="*/ 404503 w 1610785"/>
                  <a:gd name="connsiteY96" fmla="*/ 1000931 h 1239969"/>
                  <a:gd name="connsiteX97" fmla="*/ 405224 w 1610785"/>
                  <a:gd name="connsiteY97" fmla="*/ 1001065 h 1239969"/>
                  <a:gd name="connsiteX98" fmla="*/ 405258 w 1610785"/>
                  <a:gd name="connsiteY98" fmla="*/ 1001065 h 1239969"/>
                  <a:gd name="connsiteX99" fmla="*/ 450175 w 1610785"/>
                  <a:gd name="connsiteY99" fmla="*/ 987022 h 1239969"/>
                  <a:gd name="connsiteX100" fmla="*/ 466283 w 1610785"/>
                  <a:gd name="connsiteY100" fmla="*/ 980192 h 1239969"/>
                  <a:gd name="connsiteX101" fmla="*/ 468012 w 1610785"/>
                  <a:gd name="connsiteY101" fmla="*/ 978514 h 1239969"/>
                  <a:gd name="connsiteX102" fmla="*/ 464421 w 1610785"/>
                  <a:gd name="connsiteY102" fmla="*/ 971904 h 1239969"/>
                  <a:gd name="connsiteX103" fmla="*/ 457508 w 1610785"/>
                  <a:gd name="connsiteY103" fmla="*/ 953816 h 1239969"/>
                  <a:gd name="connsiteX104" fmla="*/ 457944 w 1610785"/>
                  <a:gd name="connsiteY104" fmla="*/ 951064 h 1239969"/>
                  <a:gd name="connsiteX105" fmla="*/ 479891 w 1610785"/>
                  <a:gd name="connsiteY105" fmla="*/ 943161 h 1239969"/>
                  <a:gd name="connsiteX106" fmla="*/ 512174 w 1610785"/>
                  <a:gd name="connsiteY106" fmla="*/ 946970 h 1239969"/>
                  <a:gd name="connsiteX107" fmla="*/ 597965 w 1610785"/>
                  <a:gd name="connsiteY107" fmla="*/ 965041 h 1239969"/>
                  <a:gd name="connsiteX108" fmla="*/ 598015 w 1610785"/>
                  <a:gd name="connsiteY108" fmla="*/ 965041 h 1239969"/>
                  <a:gd name="connsiteX109" fmla="*/ 592461 w 1610785"/>
                  <a:gd name="connsiteY109" fmla="*/ 1003431 h 1239969"/>
                  <a:gd name="connsiteX110" fmla="*/ 585767 w 1610785"/>
                  <a:gd name="connsiteY110" fmla="*/ 1019505 h 1239969"/>
                  <a:gd name="connsiteX111" fmla="*/ 594307 w 1610785"/>
                  <a:gd name="connsiteY111" fmla="*/ 1025630 h 1239969"/>
                  <a:gd name="connsiteX112" fmla="*/ 619509 w 1610785"/>
                  <a:gd name="connsiteY112" fmla="*/ 1041134 h 1239969"/>
                  <a:gd name="connsiteX113" fmla="*/ 619509 w 1610785"/>
                  <a:gd name="connsiteY113" fmla="*/ 1041151 h 1239969"/>
                  <a:gd name="connsiteX114" fmla="*/ 632916 w 1610785"/>
                  <a:gd name="connsiteY114" fmla="*/ 1034775 h 1239969"/>
                  <a:gd name="connsiteX115" fmla="*/ 644158 w 1610785"/>
                  <a:gd name="connsiteY115" fmla="*/ 1027828 h 1239969"/>
                  <a:gd name="connsiteX116" fmla="*/ 686609 w 1610785"/>
                  <a:gd name="connsiteY116" fmla="*/ 1044859 h 1239969"/>
                  <a:gd name="connsiteX117" fmla="*/ 741895 w 1610785"/>
                  <a:gd name="connsiteY117" fmla="*/ 1078635 h 1239969"/>
                  <a:gd name="connsiteX118" fmla="*/ 766913 w 1610785"/>
                  <a:gd name="connsiteY118" fmla="*/ 1104558 h 1239969"/>
                  <a:gd name="connsiteX119" fmla="*/ 789380 w 1610785"/>
                  <a:gd name="connsiteY119" fmla="*/ 1134593 h 1239969"/>
                  <a:gd name="connsiteX120" fmla="*/ 824113 w 1610785"/>
                  <a:gd name="connsiteY120" fmla="*/ 1149308 h 1239969"/>
                  <a:gd name="connsiteX121" fmla="*/ 829633 w 1610785"/>
                  <a:gd name="connsiteY121" fmla="*/ 1150583 h 1239969"/>
                  <a:gd name="connsiteX122" fmla="*/ 848291 w 1610785"/>
                  <a:gd name="connsiteY122" fmla="*/ 1137882 h 1239969"/>
                  <a:gd name="connsiteX123" fmla="*/ 876983 w 1610785"/>
                  <a:gd name="connsiteY123" fmla="*/ 1119542 h 1239969"/>
                  <a:gd name="connsiteX124" fmla="*/ 897605 w 1610785"/>
                  <a:gd name="connsiteY124" fmla="*/ 1130717 h 1239969"/>
                  <a:gd name="connsiteX125" fmla="*/ 899081 w 1610785"/>
                  <a:gd name="connsiteY125" fmla="*/ 1144509 h 1239969"/>
                  <a:gd name="connsiteX126" fmla="*/ 899920 w 1610785"/>
                  <a:gd name="connsiteY126" fmla="*/ 1153620 h 1239969"/>
                  <a:gd name="connsiteX127" fmla="*/ 905138 w 1610785"/>
                  <a:gd name="connsiteY127" fmla="*/ 1152815 h 1239969"/>
                  <a:gd name="connsiteX128" fmla="*/ 924602 w 1610785"/>
                  <a:gd name="connsiteY128" fmla="*/ 1152362 h 1239969"/>
                  <a:gd name="connsiteX129" fmla="*/ 937220 w 1610785"/>
                  <a:gd name="connsiteY129" fmla="*/ 1177161 h 1239969"/>
                  <a:gd name="connsiteX130" fmla="*/ 935777 w 1610785"/>
                  <a:gd name="connsiteY130" fmla="*/ 1185333 h 1239969"/>
                  <a:gd name="connsiteX131" fmla="*/ 933512 w 1610785"/>
                  <a:gd name="connsiteY131" fmla="*/ 1198789 h 1239969"/>
                  <a:gd name="connsiteX132" fmla="*/ 993933 w 1610785"/>
                  <a:gd name="connsiteY132" fmla="*/ 1168923 h 1239969"/>
                  <a:gd name="connsiteX133" fmla="*/ 1035109 w 1610785"/>
                  <a:gd name="connsiteY133" fmla="*/ 1148973 h 1239969"/>
                  <a:gd name="connsiteX134" fmla="*/ 1079355 w 1610785"/>
                  <a:gd name="connsiteY134" fmla="*/ 1159342 h 1239969"/>
                  <a:gd name="connsiteX135" fmla="*/ 1110513 w 1610785"/>
                  <a:gd name="connsiteY135" fmla="*/ 1167866 h 1239969"/>
                  <a:gd name="connsiteX136" fmla="*/ 1143534 w 1610785"/>
                  <a:gd name="connsiteY136" fmla="*/ 1159275 h 1239969"/>
                  <a:gd name="connsiteX137" fmla="*/ 1173620 w 1610785"/>
                  <a:gd name="connsiteY137" fmla="*/ 1151103 h 1239969"/>
                  <a:gd name="connsiteX138" fmla="*/ 1209040 w 1610785"/>
                  <a:gd name="connsiteY138" fmla="*/ 1154124 h 1239969"/>
                  <a:gd name="connsiteX139" fmla="*/ 1242631 w 1610785"/>
                  <a:gd name="connsiteY139" fmla="*/ 1162681 h 1239969"/>
                  <a:gd name="connsiteX140" fmla="*/ 1287666 w 1610785"/>
                  <a:gd name="connsiteY140" fmla="*/ 1186675 h 1239969"/>
                  <a:gd name="connsiteX141" fmla="*/ 1308691 w 1610785"/>
                  <a:gd name="connsiteY141" fmla="*/ 1198336 h 1239969"/>
                  <a:gd name="connsiteX142" fmla="*/ 1315318 w 1610785"/>
                  <a:gd name="connsiteY142" fmla="*/ 1201558 h 1239969"/>
                  <a:gd name="connsiteX143" fmla="*/ 1362903 w 1610785"/>
                  <a:gd name="connsiteY143" fmla="*/ 1229462 h 1239969"/>
                  <a:gd name="connsiteX144" fmla="*/ 1392552 w 1610785"/>
                  <a:gd name="connsiteY144" fmla="*/ 1233975 h 1239969"/>
                  <a:gd name="connsiteX145" fmla="*/ 1403123 w 1610785"/>
                  <a:gd name="connsiteY145" fmla="*/ 1236341 h 1239969"/>
                  <a:gd name="connsiteX146" fmla="*/ 1413056 w 1610785"/>
                  <a:gd name="connsiteY146" fmla="*/ 1239009 h 1239969"/>
                  <a:gd name="connsiteX147" fmla="*/ 1403710 w 1610785"/>
                  <a:gd name="connsiteY147" fmla="*/ 1218488 h 1239969"/>
                  <a:gd name="connsiteX148" fmla="*/ 1386159 w 1610785"/>
                  <a:gd name="connsiteY148" fmla="*/ 1176155 h 1239969"/>
                  <a:gd name="connsiteX149" fmla="*/ 1382938 w 1610785"/>
                  <a:gd name="connsiteY149" fmla="*/ 1156640 h 1239969"/>
                  <a:gd name="connsiteX150" fmla="*/ 1389666 w 1610785"/>
                  <a:gd name="connsiteY150" fmla="*/ 1112243 h 1239969"/>
                  <a:gd name="connsiteX151" fmla="*/ 1467588 w 1610785"/>
                  <a:gd name="connsiteY151" fmla="*/ 1020697 h 1239969"/>
                  <a:gd name="connsiteX152" fmla="*/ 1514938 w 1610785"/>
                  <a:gd name="connsiteY152" fmla="*/ 980108 h 1239969"/>
                  <a:gd name="connsiteX153" fmla="*/ 1545409 w 1610785"/>
                  <a:gd name="connsiteY153" fmla="*/ 970930 h 1239969"/>
                  <a:gd name="connsiteX154" fmla="*/ 1591652 w 1610785"/>
                  <a:gd name="connsiteY154" fmla="*/ 951198 h 1239969"/>
                  <a:gd name="connsiteX155" fmla="*/ 1595914 w 1610785"/>
                  <a:gd name="connsiteY155" fmla="*/ 934201 h 1239969"/>
                  <a:gd name="connsiteX156" fmla="*/ 1600108 w 1610785"/>
                  <a:gd name="connsiteY156" fmla="*/ 909251 h 1239969"/>
                  <a:gd name="connsiteX157" fmla="*/ 1590091 w 1610785"/>
                  <a:gd name="connsiteY157" fmla="*/ 895374 h 1239969"/>
                  <a:gd name="connsiteX158" fmla="*/ 1590091 w 1610785"/>
                  <a:gd name="connsiteY158" fmla="*/ 895341 h 1239969"/>
                  <a:gd name="connsiteX159" fmla="*/ 1581232 w 1610785"/>
                  <a:gd name="connsiteY159" fmla="*/ 862101 h 1239969"/>
                  <a:gd name="connsiteX160" fmla="*/ 1600545 w 1610785"/>
                  <a:gd name="connsiteY160" fmla="*/ 851095 h 1239969"/>
                  <a:gd name="connsiteX161" fmla="*/ 1609807 w 1610785"/>
                  <a:gd name="connsiteY161" fmla="*/ 846061 h 1239969"/>
                  <a:gd name="connsiteX162" fmla="*/ 1595444 w 1610785"/>
                  <a:gd name="connsiteY162" fmla="*/ 835339 h 123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610785" h="1239969">
                    <a:moveTo>
                      <a:pt x="933864" y="86945"/>
                    </a:moveTo>
                    <a:cubicBezTo>
                      <a:pt x="933881" y="86945"/>
                      <a:pt x="933881" y="86945"/>
                      <a:pt x="933898" y="86945"/>
                    </a:cubicBezTo>
                    <a:cubicBezTo>
                      <a:pt x="933898" y="86945"/>
                      <a:pt x="933898" y="86945"/>
                      <a:pt x="933914" y="86945"/>
                    </a:cubicBezTo>
                    <a:lnTo>
                      <a:pt x="933864" y="86945"/>
                    </a:lnTo>
                    <a:close/>
                    <a:moveTo>
                      <a:pt x="1595444" y="835339"/>
                    </a:moveTo>
                    <a:cubicBezTo>
                      <a:pt x="1584437" y="827470"/>
                      <a:pt x="1571953" y="818543"/>
                      <a:pt x="1567205" y="807285"/>
                    </a:cubicBezTo>
                    <a:cubicBezTo>
                      <a:pt x="1564520" y="800942"/>
                      <a:pt x="1556315" y="784029"/>
                      <a:pt x="1547204" y="765219"/>
                    </a:cubicBezTo>
                    <a:cubicBezTo>
                      <a:pt x="1531532" y="732937"/>
                      <a:pt x="1513227" y="695184"/>
                      <a:pt x="1513696" y="689546"/>
                    </a:cubicBezTo>
                    <a:lnTo>
                      <a:pt x="1513696" y="689513"/>
                    </a:lnTo>
                    <a:cubicBezTo>
                      <a:pt x="1513780" y="688489"/>
                      <a:pt x="1514351" y="685167"/>
                      <a:pt x="1515106" y="680335"/>
                    </a:cubicBezTo>
                    <a:cubicBezTo>
                      <a:pt x="1518562" y="659210"/>
                      <a:pt x="1527354" y="605265"/>
                      <a:pt x="1522002" y="599661"/>
                    </a:cubicBezTo>
                    <a:cubicBezTo>
                      <a:pt x="1519603" y="597111"/>
                      <a:pt x="1509401" y="592983"/>
                      <a:pt x="1498343" y="588503"/>
                    </a:cubicBezTo>
                    <a:cubicBezTo>
                      <a:pt x="1487571" y="584140"/>
                      <a:pt x="1476044" y="579476"/>
                      <a:pt x="1468024" y="574493"/>
                    </a:cubicBezTo>
                    <a:lnTo>
                      <a:pt x="1468058" y="574493"/>
                    </a:lnTo>
                    <a:cubicBezTo>
                      <a:pt x="1457571" y="567966"/>
                      <a:pt x="1452302" y="560499"/>
                      <a:pt x="1457856" y="551573"/>
                    </a:cubicBezTo>
                    <a:cubicBezTo>
                      <a:pt x="1462118" y="544727"/>
                      <a:pt x="1481783" y="527880"/>
                      <a:pt x="1503965" y="508954"/>
                    </a:cubicBezTo>
                    <a:cubicBezTo>
                      <a:pt x="1533126" y="484037"/>
                      <a:pt x="1566802" y="455261"/>
                      <a:pt x="1571064" y="445546"/>
                    </a:cubicBezTo>
                    <a:cubicBezTo>
                      <a:pt x="1576618" y="432844"/>
                      <a:pt x="1573581" y="408380"/>
                      <a:pt x="1570913" y="386568"/>
                    </a:cubicBezTo>
                    <a:cubicBezTo>
                      <a:pt x="1569957" y="378816"/>
                      <a:pt x="1569034" y="371349"/>
                      <a:pt x="1568513" y="364386"/>
                    </a:cubicBezTo>
                    <a:cubicBezTo>
                      <a:pt x="1566869" y="342070"/>
                      <a:pt x="1542305" y="284501"/>
                      <a:pt x="1527975" y="250926"/>
                    </a:cubicBezTo>
                    <a:lnTo>
                      <a:pt x="1524116" y="241882"/>
                    </a:lnTo>
                    <a:lnTo>
                      <a:pt x="1524116" y="241865"/>
                    </a:lnTo>
                    <a:cubicBezTo>
                      <a:pt x="1517807" y="226949"/>
                      <a:pt x="1512421" y="206848"/>
                      <a:pt x="1507404" y="188055"/>
                    </a:cubicBezTo>
                    <a:cubicBezTo>
                      <a:pt x="1501699" y="166578"/>
                      <a:pt x="1496431" y="146863"/>
                      <a:pt x="1491800" y="141376"/>
                    </a:cubicBezTo>
                    <a:cubicBezTo>
                      <a:pt x="1486212" y="134765"/>
                      <a:pt x="1472856" y="123657"/>
                      <a:pt x="1459165" y="115285"/>
                    </a:cubicBezTo>
                    <a:cubicBezTo>
                      <a:pt x="1449399" y="109294"/>
                      <a:pt x="1439734" y="104831"/>
                      <a:pt x="1433476" y="104831"/>
                    </a:cubicBezTo>
                    <a:cubicBezTo>
                      <a:pt x="1426496" y="104831"/>
                      <a:pt x="1416479" y="106174"/>
                      <a:pt x="1403592" y="107885"/>
                    </a:cubicBezTo>
                    <a:cubicBezTo>
                      <a:pt x="1383407" y="110586"/>
                      <a:pt x="1356360" y="114177"/>
                      <a:pt x="1322650" y="115352"/>
                    </a:cubicBezTo>
                    <a:cubicBezTo>
                      <a:pt x="1314832" y="115603"/>
                      <a:pt x="1305016" y="116023"/>
                      <a:pt x="1294009" y="116493"/>
                    </a:cubicBezTo>
                    <a:cubicBezTo>
                      <a:pt x="1230383" y="119194"/>
                      <a:pt x="1127141" y="123607"/>
                      <a:pt x="1065948" y="112852"/>
                    </a:cubicBezTo>
                    <a:cubicBezTo>
                      <a:pt x="1022826" y="105268"/>
                      <a:pt x="999923" y="104093"/>
                      <a:pt x="984973" y="103338"/>
                    </a:cubicBezTo>
                    <a:cubicBezTo>
                      <a:pt x="974922" y="102818"/>
                      <a:pt x="968211" y="102482"/>
                      <a:pt x="961264" y="100603"/>
                    </a:cubicBezTo>
                    <a:cubicBezTo>
                      <a:pt x="952623" y="98270"/>
                      <a:pt x="942220" y="92347"/>
                      <a:pt x="933898" y="86945"/>
                    </a:cubicBezTo>
                    <a:cubicBezTo>
                      <a:pt x="919736" y="98220"/>
                      <a:pt x="907538" y="116123"/>
                      <a:pt x="897839" y="126526"/>
                    </a:cubicBezTo>
                    <a:cubicBezTo>
                      <a:pt x="887118" y="138020"/>
                      <a:pt x="874869" y="141074"/>
                      <a:pt x="860305" y="136493"/>
                    </a:cubicBezTo>
                    <a:cubicBezTo>
                      <a:pt x="845741" y="131912"/>
                      <a:pt x="855724" y="120385"/>
                      <a:pt x="861060" y="111207"/>
                    </a:cubicBezTo>
                    <a:cubicBezTo>
                      <a:pt x="866446" y="102012"/>
                      <a:pt x="913158" y="68303"/>
                      <a:pt x="906263" y="66004"/>
                    </a:cubicBezTo>
                    <a:cubicBezTo>
                      <a:pt x="899366" y="63723"/>
                      <a:pt x="875624" y="82867"/>
                      <a:pt x="863375" y="88237"/>
                    </a:cubicBezTo>
                    <a:cubicBezTo>
                      <a:pt x="851127" y="93573"/>
                      <a:pt x="831227" y="98942"/>
                      <a:pt x="812082" y="101240"/>
                    </a:cubicBezTo>
                    <a:cubicBezTo>
                      <a:pt x="792937" y="103556"/>
                      <a:pt x="752718" y="92448"/>
                      <a:pt x="732012" y="87079"/>
                    </a:cubicBezTo>
                    <a:cubicBezTo>
                      <a:pt x="711341" y="81710"/>
                      <a:pt x="706760" y="48772"/>
                      <a:pt x="708270" y="34997"/>
                    </a:cubicBezTo>
                    <a:cubicBezTo>
                      <a:pt x="709797" y="21188"/>
                      <a:pt x="751157" y="42648"/>
                      <a:pt x="769547" y="38067"/>
                    </a:cubicBezTo>
                    <a:cubicBezTo>
                      <a:pt x="787937" y="33453"/>
                      <a:pt x="696793" y="516"/>
                      <a:pt x="666155" y="1271"/>
                    </a:cubicBezTo>
                    <a:cubicBezTo>
                      <a:pt x="635516" y="2060"/>
                      <a:pt x="598737" y="2060"/>
                      <a:pt x="572729" y="5113"/>
                    </a:cubicBezTo>
                    <a:cubicBezTo>
                      <a:pt x="546671" y="8184"/>
                      <a:pt x="542846" y="15080"/>
                      <a:pt x="484639" y="41893"/>
                    </a:cubicBezTo>
                    <a:cubicBezTo>
                      <a:pt x="426399" y="68689"/>
                      <a:pt x="428715" y="51843"/>
                      <a:pt x="395006" y="68689"/>
                    </a:cubicBezTo>
                    <a:cubicBezTo>
                      <a:pt x="361297" y="85535"/>
                      <a:pt x="372791" y="100099"/>
                      <a:pt x="362085" y="116191"/>
                    </a:cubicBezTo>
                    <a:cubicBezTo>
                      <a:pt x="351364" y="132281"/>
                      <a:pt x="303845" y="125386"/>
                      <a:pt x="252552" y="137651"/>
                    </a:cubicBezTo>
                    <a:cubicBezTo>
                      <a:pt x="201208" y="149899"/>
                      <a:pt x="125820" y="164833"/>
                      <a:pt x="92094" y="177870"/>
                    </a:cubicBezTo>
                    <a:cubicBezTo>
                      <a:pt x="58402" y="190874"/>
                      <a:pt x="33854" y="186277"/>
                      <a:pt x="13199" y="187032"/>
                    </a:cubicBezTo>
                    <a:cubicBezTo>
                      <a:pt x="-7472" y="187820"/>
                      <a:pt x="3216" y="203895"/>
                      <a:pt x="11689" y="211562"/>
                    </a:cubicBezTo>
                    <a:cubicBezTo>
                      <a:pt x="20095" y="219214"/>
                      <a:pt x="75231" y="213878"/>
                      <a:pt x="89795" y="215388"/>
                    </a:cubicBezTo>
                    <a:cubicBezTo>
                      <a:pt x="104343" y="216932"/>
                      <a:pt x="93621" y="249097"/>
                      <a:pt x="91306" y="261346"/>
                    </a:cubicBezTo>
                    <a:cubicBezTo>
                      <a:pt x="89711" y="269987"/>
                      <a:pt x="72563" y="263427"/>
                      <a:pt x="51573" y="254248"/>
                    </a:cubicBezTo>
                    <a:cubicBezTo>
                      <a:pt x="55197" y="277655"/>
                      <a:pt x="60634" y="311666"/>
                      <a:pt x="61741" y="315290"/>
                    </a:cubicBezTo>
                    <a:cubicBezTo>
                      <a:pt x="62983" y="319284"/>
                      <a:pt x="67798" y="342086"/>
                      <a:pt x="70835" y="360309"/>
                    </a:cubicBezTo>
                    <a:cubicBezTo>
                      <a:pt x="72916" y="372708"/>
                      <a:pt x="74107" y="383614"/>
                      <a:pt x="72949" y="387189"/>
                    </a:cubicBezTo>
                    <a:lnTo>
                      <a:pt x="72949" y="387222"/>
                    </a:lnTo>
                    <a:cubicBezTo>
                      <a:pt x="71473" y="391534"/>
                      <a:pt x="64778" y="398112"/>
                      <a:pt x="57362" y="405394"/>
                    </a:cubicBezTo>
                    <a:cubicBezTo>
                      <a:pt x="49694" y="412927"/>
                      <a:pt x="41086" y="421384"/>
                      <a:pt x="39844" y="424773"/>
                    </a:cubicBezTo>
                    <a:cubicBezTo>
                      <a:pt x="39005" y="427022"/>
                      <a:pt x="76741" y="457408"/>
                      <a:pt x="95014" y="472107"/>
                    </a:cubicBezTo>
                    <a:cubicBezTo>
                      <a:pt x="99527" y="475748"/>
                      <a:pt x="102917" y="478500"/>
                      <a:pt x="104746" y="480094"/>
                    </a:cubicBezTo>
                    <a:cubicBezTo>
                      <a:pt x="113958" y="488232"/>
                      <a:pt x="109293" y="498937"/>
                      <a:pt x="103957" y="511236"/>
                    </a:cubicBezTo>
                    <a:cubicBezTo>
                      <a:pt x="101591" y="516622"/>
                      <a:pt x="99091" y="522461"/>
                      <a:pt x="98118" y="527830"/>
                    </a:cubicBezTo>
                    <a:cubicBezTo>
                      <a:pt x="96776" y="535481"/>
                      <a:pt x="101759" y="541220"/>
                      <a:pt x="106507" y="546639"/>
                    </a:cubicBezTo>
                    <a:cubicBezTo>
                      <a:pt x="109460" y="550029"/>
                      <a:pt x="112330" y="553351"/>
                      <a:pt x="114528" y="557328"/>
                    </a:cubicBezTo>
                    <a:cubicBezTo>
                      <a:pt x="121340" y="569845"/>
                      <a:pt x="117229" y="592379"/>
                      <a:pt x="115082" y="604225"/>
                    </a:cubicBezTo>
                    <a:lnTo>
                      <a:pt x="115082" y="604258"/>
                    </a:lnTo>
                    <a:lnTo>
                      <a:pt x="114830" y="605450"/>
                    </a:lnTo>
                    <a:cubicBezTo>
                      <a:pt x="113840" y="610920"/>
                      <a:pt x="112280" y="618773"/>
                      <a:pt x="109763" y="627582"/>
                    </a:cubicBezTo>
                    <a:cubicBezTo>
                      <a:pt x="107179" y="636524"/>
                      <a:pt x="103588" y="646458"/>
                      <a:pt x="98520" y="655820"/>
                    </a:cubicBezTo>
                    <a:cubicBezTo>
                      <a:pt x="95769" y="660904"/>
                      <a:pt x="98806" y="663723"/>
                      <a:pt x="102195" y="665535"/>
                    </a:cubicBezTo>
                    <a:lnTo>
                      <a:pt x="102229" y="665535"/>
                    </a:lnTo>
                    <a:cubicBezTo>
                      <a:pt x="104142" y="666576"/>
                      <a:pt x="105903" y="667348"/>
                      <a:pt x="107497" y="668052"/>
                    </a:cubicBezTo>
                    <a:cubicBezTo>
                      <a:pt x="110048" y="669160"/>
                      <a:pt x="112280" y="670150"/>
                      <a:pt x="114008" y="671375"/>
                    </a:cubicBezTo>
                    <a:cubicBezTo>
                      <a:pt x="119947" y="675704"/>
                      <a:pt x="119780" y="682566"/>
                      <a:pt x="119629" y="691224"/>
                    </a:cubicBezTo>
                    <a:cubicBezTo>
                      <a:pt x="119511" y="696610"/>
                      <a:pt x="119377" y="703087"/>
                      <a:pt x="121139" y="708909"/>
                    </a:cubicBezTo>
                    <a:cubicBezTo>
                      <a:pt x="122649" y="713943"/>
                      <a:pt x="132750" y="718910"/>
                      <a:pt x="142515" y="723742"/>
                    </a:cubicBezTo>
                    <a:cubicBezTo>
                      <a:pt x="151576" y="728205"/>
                      <a:pt x="160469" y="732601"/>
                      <a:pt x="165620" y="738776"/>
                    </a:cubicBezTo>
                    <a:cubicBezTo>
                      <a:pt x="170805" y="744967"/>
                      <a:pt x="170167" y="758994"/>
                      <a:pt x="167013" y="774884"/>
                    </a:cubicBezTo>
                    <a:cubicBezTo>
                      <a:pt x="165905" y="780522"/>
                      <a:pt x="164512" y="786496"/>
                      <a:pt x="162952" y="792469"/>
                    </a:cubicBezTo>
                    <a:cubicBezTo>
                      <a:pt x="169496" y="797268"/>
                      <a:pt x="179899" y="805338"/>
                      <a:pt x="183658" y="810489"/>
                    </a:cubicBezTo>
                    <a:lnTo>
                      <a:pt x="183658" y="810506"/>
                    </a:lnTo>
                    <a:cubicBezTo>
                      <a:pt x="185252" y="812738"/>
                      <a:pt x="186644" y="815674"/>
                      <a:pt x="188406" y="819399"/>
                    </a:cubicBezTo>
                    <a:cubicBezTo>
                      <a:pt x="191997" y="826966"/>
                      <a:pt x="197416" y="838359"/>
                      <a:pt x="206947" y="848527"/>
                    </a:cubicBezTo>
                    <a:cubicBezTo>
                      <a:pt x="214095" y="856078"/>
                      <a:pt x="218323" y="860374"/>
                      <a:pt x="221947" y="863125"/>
                    </a:cubicBezTo>
                    <a:cubicBezTo>
                      <a:pt x="225219" y="865608"/>
                      <a:pt x="228290" y="867001"/>
                      <a:pt x="233156" y="868897"/>
                    </a:cubicBezTo>
                    <a:cubicBezTo>
                      <a:pt x="239934" y="871548"/>
                      <a:pt x="292872" y="880189"/>
                      <a:pt x="332219" y="886582"/>
                    </a:cubicBezTo>
                    <a:cubicBezTo>
                      <a:pt x="350928" y="889619"/>
                      <a:pt x="366599" y="892187"/>
                      <a:pt x="372975" y="893411"/>
                    </a:cubicBezTo>
                    <a:cubicBezTo>
                      <a:pt x="390341" y="896700"/>
                      <a:pt x="392003" y="904116"/>
                      <a:pt x="390224" y="913580"/>
                    </a:cubicBezTo>
                    <a:cubicBezTo>
                      <a:pt x="389888" y="915224"/>
                      <a:pt x="389452" y="916751"/>
                      <a:pt x="389016" y="918311"/>
                    </a:cubicBezTo>
                    <a:cubicBezTo>
                      <a:pt x="388294" y="920862"/>
                      <a:pt x="387539" y="923647"/>
                      <a:pt x="387774" y="925845"/>
                    </a:cubicBezTo>
                    <a:cubicBezTo>
                      <a:pt x="389066" y="935812"/>
                      <a:pt x="383160" y="941533"/>
                      <a:pt x="376851" y="947591"/>
                    </a:cubicBezTo>
                    <a:cubicBezTo>
                      <a:pt x="373462" y="950846"/>
                      <a:pt x="369905" y="954269"/>
                      <a:pt x="368915" y="957927"/>
                    </a:cubicBezTo>
                    <a:cubicBezTo>
                      <a:pt x="368310" y="962172"/>
                      <a:pt x="373814" y="971702"/>
                      <a:pt x="381163" y="980981"/>
                    </a:cubicBezTo>
                    <a:cubicBezTo>
                      <a:pt x="388781" y="990595"/>
                      <a:pt x="398043" y="999170"/>
                      <a:pt x="404503" y="1000915"/>
                    </a:cubicBezTo>
                    <a:lnTo>
                      <a:pt x="404503" y="1000931"/>
                    </a:lnTo>
                    <a:lnTo>
                      <a:pt x="405224" y="1001065"/>
                    </a:lnTo>
                    <a:lnTo>
                      <a:pt x="405258" y="1001065"/>
                    </a:lnTo>
                    <a:cubicBezTo>
                      <a:pt x="415141" y="1002525"/>
                      <a:pt x="434252" y="994069"/>
                      <a:pt x="450175" y="987022"/>
                    </a:cubicBezTo>
                    <a:cubicBezTo>
                      <a:pt x="455997" y="984438"/>
                      <a:pt x="461417" y="982021"/>
                      <a:pt x="466283" y="980192"/>
                    </a:cubicBezTo>
                    <a:cubicBezTo>
                      <a:pt x="467928" y="979571"/>
                      <a:pt x="468213" y="979035"/>
                      <a:pt x="468012" y="978514"/>
                    </a:cubicBezTo>
                    <a:cubicBezTo>
                      <a:pt x="467290" y="976635"/>
                      <a:pt x="465847" y="974303"/>
                      <a:pt x="464421" y="971904"/>
                    </a:cubicBezTo>
                    <a:cubicBezTo>
                      <a:pt x="461065" y="966350"/>
                      <a:pt x="457508" y="960511"/>
                      <a:pt x="457508" y="953816"/>
                    </a:cubicBezTo>
                    <a:cubicBezTo>
                      <a:pt x="457508" y="952943"/>
                      <a:pt x="457625" y="952020"/>
                      <a:pt x="457944" y="951064"/>
                    </a:cubicBezTo>
                    <a:cubicBezTo>
                      <a:pt x="459874" y="944822"/>
                      <a:pt x="468045" y="942641"/>
                      <a:pt x="479891" y="943161"/>
                    </a:cubicBezTo>
                    <a:cubicBezTo>
                      <a:pt x="488431" y="943564"/>
                      <a:pt x="499841" y="944990"/>
                      <a:pt x="512174" y="946970"/>
                    </a:cubicBezTo>
                    <a:cubicBezTo>
                      <a:pt x="548953" y="952859"/>
                      <a:pt x="595263" y="963833"/>
                      <a:pt x="597965" y="965041"/>
                    </a:cubicBezTo>
                    <a:lnTo>
                      <a:pt x="598015" y="965041"/>
                    </a:lnTo>
                    <a:cubicBezTo>
                      <a:pt x="607546" y="969286"/>
                      <a:pt x="599525" y="987458"/>
                      <a:pt x="592461" y="1003431"/>
                    </a:cubicBezTo>
                    <a:cubicBezTo>
                      <a:pt x="589005" y="1011217"/>
                      <a:pt x="585851" y="1018331"/>
                      <a:pt x="585767" y="1019505"/>
                    </a:cubicBezTo>
                    <a:cubicBezTo>
                      <a:pt x="585767" y="1019741"/>
                      <a:pt x="589475" y="1021955"/>
                      <a:pt x="594307" y="1025630"/>
                    </a:cubicBezTo>
                    <a:cubicBezTo>
                      <a:pt x="602478" y="1031855"/>
                      <a:pt x="613250" y="1038382"/>
                      <a:pt x="619509" y="1041134"/>
                    </a:cubicBezTo>
                    <a:lnTo>
                      <a:pt x="619509" y="1041151"/>
                    </a:lnTo>
                    <a:cubicBezTo>
                      <a:pt x="623184" y="1042728"/>
                      <a:pt x="628486" y="1038399"/>
                      <a:pt x="632916" y="1034775"/>
                    </a:cubicBezTo>
                    <a:cubicBezTo>
                      <a:pt x="636707" y="1031687"/>
                      <a:pt x="640147" y="1028902"/>
                      <a:pt x="644158" y="1027828"/>
                    </a:cubicBezTo>
                    <a:cubicBezTo>
                      <a:pt x="649476" y="1026402"/>
                      <a:pt x="667430" y="1034439"/>
                      <a:pt x="686609" y="1044859"/>
                    </a:cubicBezTo>
                    <a:cubicBezTo>
                      <a:pt x="708824" y="1056906"/>
                      <a:pt x="734160" y="1072259"/>
                      <a:pt x="741895" y="1078635"/>
                    </a:cubicBezTo>
                    <a:cubicBezTo>
                      <a:pt x="748724" y="1084222"/>
                      <a:pt x="758137" y="1094256"/>
                      <a:pt x="766913" y="1104558"/>
                    </a:cubicBezTo>
                    <a:cubicBezTo>
                      <a:pt x="776443" y="1115801"/>
                      <a:pt x="785386" y="1127646"/>
                      <a:pt x="789380" y="1134593"/>
                    </a:cubicBezTo>
                    <a:cubicBezTo>
                      <a:pt x="793927" y="1142445"/>
                      <a:pt x="812518" y="1146674"/>
                      <a:pt x="824113" y="1149308"/>
                    </a:cubicBezTo>
                    <a:lnTo>
                      <a:pt x="829633" y="1150583"/>
                    </a:lnTo>
                    <a:cubicBezTo>
                      <a:pt x="832049" y="1151204"/>
                      <a:pt x="839885" y="1144761"/>
                      <a:pt x="848291" y="1137882"/>
                    </a:cubicBezTo>
                    <a:cubicBezTo>
                      <a:pt x="857553" y="1130281"/>
                      <a:pt x="867402" y="1122193"/>
                      <a:pt x="876983" y="1119542"/>
                    </a:cubicBezTo>
                    <a:cubicBezTo>
                      <a:pt x="889584" y="1116035"/>
                      <a:pt x="895088" y="1121640"/>
                      <a:pt x="897605" y="1130717"/>
                    </a:cubicBezTo>
                    <a:cubicBezTo>
                      <a:pt x="898796" y="1135029"/>
                      <a:pt x="898963" y="1139845"/>
                      <a:pt x="899081" y="1144509"/>
                    </a:cubicBezTo>
                    <a:cubicBezTo>
                      <a:pt x="899165" y="1148368"/>
                      <a:pt x="899283" y="1152127"/>
                      <a:pt x="899920" y="1153620"/>
                    </a:cubicBezTo>
                    <a:cubicBezTo>
                      <a:pt x="899954" y="1153687"/>
                      <a:pt x="901984" y="1153251"/>
                      <a:pt x="905138" y="1152815"/>
                    </a:cubicBezTo>
                    <a:cubicBezTo>
                      <a:pt x="910289" y="1152127"/>
                      <a:pt x="916665" y="1151221"/>
                      <a:pt x="924602" y="1152362"/>
                    </a:cubicBezTo>
                    <a:cubicBezTo>
                      <a:pt x="937941" y="1154275"/>
                      <a:pt x="939015" y="1164795"/>
                      <a:pt x="937220" y="1177161"/>
                    </a:cubicBezTo>
                    <a:cubicBezTo>
                      <a:pt x="936817" y="1180014"/>
                      <a:pt x="936297" y="1182681"/>
                      <a:pt x="935777" y="1185333"/>
                    </a:cubicBezTo>
                    <a:cubicBezTo>
                      <a:pt x="934502" y="1192044"/>
                      <a:pt x="933260" y="1198638"/>
                      <a:pt x="933512" y="1198789"/>
                    </a:cubicBezTo>
                    <a:cubicBezTo>
                      <a:pt x="936465" y="1200451"/>
                      <a:pt x="967774" y="1183286"/>
                      <a:pt x="993933" y="1168923"/>
                    </a:cubicBezTo>
                    <a:cubicBezTo>
                      <a:pt x="1012658" y="1158671"/>
                      <a:pt x="1028967" y="1149711"/>
                      <a:pt x="1035109" y="1148973"/>
                    </a:cubicBezTo>
                    <a:cubicBezTo>
                      <a:pt x="1043330" y="1147999"/>
                      <a:pt x="1061804" y="1153822"/>
                      <a:pt x="1079355" y="1159342"/>
                    </a:cubicBezTo>
                    <a:cubicBezTo>
                      <a:pt x="1092510" y="1163486"/>
                      <a:pt x="1105195" y="1167496"/>
                      <a:pt x="1110513" y="1167866"/>
                    </a:cubicBezTo>
                    <a:cubicBezTo>
                      <a:pt x="1116654" y="1168285"/>
                      <a:pt x="1130447" y="1163671"/>
                      <a:pt x="1143534" y="1159275"/>
                    </a:cubicBezTo>
                    <a:cubicBezTo>
                      <a:pt x="1155229" y="1155348"/>
                      <a:pt x="1166438" y="1151607"/>
                      <a:pt x="1173620" y="1151103"/>
                    </a:cubicBezTo>
                    <a:cubicBezTo>
                      <a:pt x="1181438" y="1150567"/>
                      <a:pt x="1195281" y="1151825"/>
                      <a:pt x="1209040" y="1154124"/>
                    </a:cubicBezTo>
                    <a:cubicBezTo>
                      <a:pt x="1221607" y="1156238"/>
                      <a:pt x="1234292" y="1159258"/>
                      <a:pt x="1242631" y="1162681"/>
                    </a:cubicBezTo>
                    <a:cubicBezTo>
                      <a:pt x="1253370" y="1167110"/>
                      <a:pt x="1272112" y="1177799"/>
                      <a:pt x="1287666" y="1186675"/>
                    </a:cubicBezTo>
                    <a:cubicBezTo>
                      <a:pt x="1296609" y="1191759"/>
                      <a:pt x="1304496" y="1196256"/>
                      <a:pt x="1308691" y="1198336"/>
                    </a:cubicBezTo>
                    <a:cubicBezTo>
                      <a:pt x="1310285" y="1199142"/>
                      <a:pt x="1312633" y="1200283"/>
                      <a:pt x="1315318" y="1201558"/>
                    </a:cubicBezTo>
                    <a:cubicBezTo>
                      <a:pt x="1328959" y="1208119"/>
                      <a:pt x="1351343" y="1218857"/>
                      <a:pt x="1362903" y="1229462"/>
                    </a:cubicBezTo>
                    <a:cubicBezTo>
                      <a:pt x="1371796" y="1229025"/>
                      <a:pt x="1382451" y="1231559"/>
                      <a:pt x="1392552" y="1233975"/>
                    </a:cubicBezTo>
                    <a:cubicBezTo>
                      <a:pt x="1395891" y="1234780"/>
                      <a:pt x="1399163" y="1235552"/>
                      <a:pt x="1403123" y="1236341"/>
                    </a:cubicBezTo>
                    <a:cubicBezTo>
                      <a:pt x="1408861" y="1237482"/>
                      <a:pt x="1412938" y="1239512"/>
                      <a:pt x="1413056" y="1239009"/>
                    </a:cubicBezTo>
                    <a:cubicBezTo>
                      <a:pt x="1413845" y="1235065"/>
                      <a:pt x="1409180" y="1227448"/>
                      <a:pt x="1403710" y="1218488"/>
                    </a:cubicBezTo>
                    <a:cubicBezTo>
                      <a:pt x="1396377" y="1206441"/>
                      <a:pt x="1387837" y="1192413"/>
                      <a:pt x="1386159" y="1176155"/>
                    </a:cubicBezTo>
                    <a:cubicBezTo>
                      <a:pt x="1385371" y="1168604"/>
                      <a:pt x="1384095" y="1162262"/>
                      <a:pt x="1382938" y="1156640"/>
                    </a:cubicBezTo>
                    <a:cubicBezTo>
                      <a:pt x="1379498" y="1139593"/>
                      <a:pt x="1377149" y="1128082"/>
                      <a:pt x="1389666" y="1112243"/>
                    </a:cubicBezTo>
                    <a:cubicBezTo>
                      <a:pt x="1398894" y="1100548"/>
                      <a:pt x="1435439" y="1054876"/>
                      <a:pt x="1467588" y="1020697"/>
                    </a:cubicBezTo>
                    <a:cubicBezTo>
                      <a:pt x="1486414" y="1000713"/>
                      <a:pt x="1504082" y="984370"/>
                      <a:pt x="1514938" y="980108"/>
                    </a:cubicBezTo>
                    <a:cubicBezTo>
                      <a:pt x="1523546" y="976719"/>
                      <a:pt x="1534402" y="973833"/>
                      <a:pt x="1545409" y="970930"/>
                    </a:cubicBezTo>
                    <a:cubicBezTo>
                      <a:pt x="1567238" y="965158"/>
                      <a:pt x="1589974" y="959135"/>
                      <a:pt x="1591652" y="951198"/>
                    </a:cubicBezTo>
                    <a:cubicBezTo>
                      <a:pt x="1592927" y="945108"/>
                      <a:pt x="1594487" y="939453"/>
                      <a:pt x="1595914" y="934201"/>
                    </a:cubicBezTo>
                    <a:cubicBezTo>
                      <a:pt x="1598464" y="924838"/>
                      <a:pt x="1600629" y="916952"/>
                      <a:pt x="1600108" y="909251"/>
                    </a:cubicBezTo>
                    <a:cubicBezTo>
                      <a:pt x="1599873" y="906163"/>
                      <a:pt x="1594957" y="900710"/>
                      <a:pt x="1590091" y="895374"/>
                    </a:cubicBezTo>
                    <a:lnTo>
                      <a:pt x="1590091" y="895341"/>
                    </a:lnTo>
                    <a:cubicBezTo>
                      <a:pt x="1579957" y="884166"/>
                      <a:pt x="1570107" y="873277"/>
                      <a:pt x="1581232" y="862101"/>
                    </a:cubicBezTo>
                    <a:cubicBezTo>
                      <a:pt x="1587105" y="856279"/>
                      <a:pt x="1594169" y="853544"/>
                      <a:pt x="1600545" y="851095"/>
                    </a:cubicBezTo>
                    <a:cubicBezTo>
                      <a:pt x="1605326" y="849249"/>
                      <a:pt x="1609521" y="847638"/>
                      <a:pt x="1609807" y="846061"/>
                    </a:cubicBezTo>
                    <a:cubicBezTo>
                      <a:pt x="1609890" y="845642"/>
                      <a:pt x="1603146" y="840843"/>
                      <a:pt x="1595444" y="835339"/>
                    </a:cubicBezTo>
                    <a:close/>
                  </a:path>
                </a:pathLst>
              </a:custGeom>
              <a:solidFill>
                <a:srgbClr val="F2F2F0"/>
              </a:solidFill>
              <a:ln w="9525" cap="flat">
                <a:noFill/>
                <a:prstDash val="solid"/>
                <a:miter/>
              </a:ln>
            </p:spPr>
            <p:txBody>
              <a:bodyPr rtlCol="0" anchor="ctr"/>
              <a:lstStyle/>
              <a:p>
                <a:endParaRPr lang="de-DE" dirty="0"/>
              </a:p>
            </p:txBody>
          </p:sp>
          <p:sp>
            <p:nvSpPr>
              <p:cNvPr id="93" name="Freihandform: Form 16479">
                <a:extLst>
                  <a:ext uri="{FF2B5EF4-FFF2-40B4-BE49-F238E27FC236}">
                    <a16:creationId xmlns:a16="http://schemas.microsoft.com/office/drawing/2014/main" id="{AC5BE95B-DE01-EB49-A5B3-B371C89D6881}"/>
                  </a:ext>
                </a:extLst>
              </p:cNvPr>
              <p:cNvSpPr/>
              <p:nvPr/>
            </p:nvSpPr>
            <p:spPr>
              <a:xfrm>
                <a:off x="8763033" y="2482523"/>
                <a:ext cx="889288" cy="555385"/>
              </a:xfrm>
              <a:custGeom>
                <a:avLst/>
                <a:gdLst>
                  <a:gd name="connsiteX0" fmla="*/ 881115 w 889287"/>
                  <a:gd name="connsiteY0" fmla="*/ 265882 h 555385"/>
                  <a:gd name="connsiteX1" fmla="*/ 857943 w 889287"/>
                  <a:gd name="connsiteY1" fmla="*/ 244976 h 555385"/>
                  <a:gd name="connsiteX2" fmla="*/ 866836 w 889287"/>
                  <a:gd name="connsiteY2" fmla="*/ 206115 h 555385"/>
                  <a:gd name="connsiteX3" fmla="*/ 871148 w 889287"/>
                  <a:gd name="connsiteY3" fmla="*/ 195343 h 555385"/>
                  <a:gd name="connsiteX4" fmla="*/ 871735 w 889287"/>
                  <a:gd name="connsiteY4" fmla="*/ 177608 h 555385"/>
                  <a:gd name="connsiteX5" fmla="*/ 830862 w 889287"/>
                  <a:gd name="connsiteY5" fmla="*/ 145644 h 555385"/>
                  <a:gd name="connsiteX6" fmla="*/ 826315 w 889287"/>
                  <a:gd name="connsiteY6" fmla="*/ 140207 h 555385"/>
                  <a:gd name="connsiteX7" fmla="*/ 794720 w 889287"/>
                  <a:gd name="connsiteY7" fmla="*/ 111566 h 555385"/>
                  <a:gd name="connsiteX8" fmla="*/ 733325 w 889287"/>
                  <a:gd name="connsiteY8" fmla="*/ 63410 h 555385"/>
                  <a:gd name="connsiteX9" fmla="*/ 697620 w 889287"/>
                  <a:gd name="connsiteY9" fmla="*/ 60457 h 555385"/>
                  <a:gd name="connsiteX10" fmla="*/ 656645 w 889287"/>
                  <a:gd name="connsiteY10" fmla="*/ 58141 h 555385"/>
                  <a:gd name="connsiteX11" fmla="*/ 619027 w 889287"/>
                  <a:gd name="connsiteY11" fmla="*/ 14415 h 555385"/>
                  <a:gd name="connsiteX12" fmla="*/ 614765 w 889287"/>
                  <a:gd name="connsiteY12" fmla="*/ 1361 h 555385"/>
                  <a:gd name="connsiteX13" fmla="*/ 614765 w 889287"/>
                  <a:gd name="connsiteY13" fmla="*/ 1344 h 555385"/>
                  <a:gd name="connsiteX14" fmla="*/ 587465 w 889287"/>
                  <a:gd name="connsiteY14" fmla="*/ 22654 h 555385"/>
                  <a:gd name="connsiteX15" fmla="*/ 561391 w 889287"/>
                  <a:gd name="connsiteY15" fmla="*/ 43426 h 555385"/>
                  <a:gd name="connsiteX16" fmla="*/ 530819 w 889287"/>
                  <a:gd name="connsiteY16" fmla="*/ 37419 h 555385"/>
                  <a:gd name="connsiteX17" fmla="*/ 530870 w 889287"/>
                  <a:gd name="connsiteY17" fmla="*/ 37402 h 555385"/>
                  <a:gd name="connsiteX18" fmla="*/ 527799 w 889287"/>
                  <a:gd name="connsiteY18" fmla="*/ 34382 h 555385"/>
                  <a:gd name="connsiteX19" fmla="*/ 518940 w 889287"/>
                  <a:gd name="connsiteY19" fmla="*/ 38174 h 555385"/>
                  <a:gd name="connsiteX20" fmla="*/ 494560 w 889287"/>
                  <a:gd name="connsiteY20" fmla="*/ 46648 h 555385"/>
                  <a:gd name="connsiteX21" fmla="*/ 463015 w 889287"/>
                  <a:gd name="connsiteY21" fmla="*/ 34936 h 555385"/>
                  <a:gd name="connsiteX22" fmla="*/ 430665 w 889287"/>
                  <a:gd name="connsiteY22" fmla="*/ 20254 h 555385"/>
                  <a:gd name="connsiteX23" fmla="*/ 392275 w 889287"/>
                  <a:gd name="connsiteY23" fmla="*/ 22385 h 555385"/>
                  <a:gd name="connsiteX24" fmla="*/ 336116 w 889287"/>
                  <a:gd name="connsiteY24" fmla="*/ 36597 h 555385"/>
                  <a:gd name="connsiteX25" fmla="*/ 309907 w 889287"/>
                  <a:gd name="connsiteY25" fmla="*/ 26664 h 555385"/>
                  <a:gd name="connsiteX26" fmla="*/ 300444 w 889287"/>
                  <a:gd name="connsiteY26" fmla="*/ 19852 h 555385"/>
                  <a:gd name="connsiteX27" fmla="*/ 291232 w 889287"/>
                  <a:gd name="connsiteY27" fmla="*/ 21798 h 555385"/>
                  <a:gd name="connsiteX28" fmla="*/ 253663 w 889287"/>
                  <a:gd name="connsiteY28" fmla="*/ 17520 h 555385"/>
                  <a:gd name="connsiteX29" fmla="*/ 224804 w 889287"/>
                  <a:gd name="connsiteY29" fmla="*/ 9449 h 555385"/>
                  <a:gd name="connsiteX30" fmla="*/ 182084 w 889287"/>
                  <a:gd name="connsiteY30" fmla="*/ 10288 h 555385"/>
                  <a:gd name="connsiteX31" fmla="*/ 133023 w 889287"/>
                  <a:gd name="connsiteY31" fmla="*/ 19466 h 555385"/>
                  <a:gd name="connsiteX32" fmla="*/ 77216 w 889287"/>
                  <a:gd name="connsiteY32" fmla="*/ 37486 h 555385"/>
                  <a:gd name="connsiteX33" fmla="*/ 51359 w 889287"/>
                  <a:gd name="connsiteY33" fmla="*/ 54148 h 555385"/>
                  <a:gd name="connsiteX34" fmla="*/ 35402 w 889287"/>
                  <a:gd name="connsiteY34" fmla="*/ 68578 h 555385"/>
                  <a:gd name="connsiteX35" fmla="*/ 4445 w 889287"/>
                  <a:gd name="connsiteY35" fmla="*/ 84451 h 555385"/>
                  <a:gd name="connsiteX36" fmla="*/ 1408 w 889287"/>
                  <a:gd name="connsiteY36" fmla="*/ 111599 h 555385"/>
                  <a:gd name="connsiteX37" fmla="*/ 19043 w 889287"/>
                  <a:gd name="connsiteY37" fmla="*/ 192793 h 555385"/>
                  <a:gd name="connsiteX38" fmla="*/ 31090 w 889287"/>
                  <a:gd name="connsiteY38" fmla="*/ 259137 h 555385"/>
                  <a:gd name="connsiteX39" fmla="*/ 38322 w 889287"/>
                  <a:gd name="connsiteY39" fmla="*/ 260765 h 555385"/>
                  <a:gd name="connsiteX40" fmla="*/ 93894 w 889287"/>
                  <a:gd name="connsiteY40" fmla="*/ 275966 h 555385"/>
                  <a:gd name="connsiteX41" fmla="*/ 112150 w 889287"/>
                  <a:gd name="connsiteY41" fmla="*/ 284457 h 555385"/>
                  <a:gd name="connsiteX42" fmla="*/ 166010 w 889287"/>
                  <a:gd name="connsiteY42" fmla="*/ 305951 h 555385"/>
                  <a:gd name="connsiteX43" fmla="*/ 209535 w 889287"/>
                  <a:gd name="connsiteY43" fmla="*/ 297662 h 555385"/>
                  <a:gd name="connsiteX44" fmla="*/ 235425 w 889287"/>
                  <a:gd name="connsiteY44" fmla="*/ 292544 h 555385"/>
                  <a:gd name="connsiteX45" fmla="*/ 253781 w 889287"/>
                  <a:gd name="connsiteY45" fmla="*/ 300934 h 555385"/>
                  <a:gd name="connsiteX46" fmla="*/ 267892 w 889287"/>
                  <a:gd name="connsiteY46" fmla="*/ 316622 h 555385"/>
                  <a:gd name="connsiteX47" fmla="*/ 281819 w 889287"/>
                  <a:gd name="connsiteY47" fmla="*/ 342327 h 555385"/>
                  <a:gd name="connsiteX48" fmla="*/ 295376 w 889287"/>
                  <a:gd name="connsiteY48" fmla="*/ 364274 h 555385"/>
                  <a:gd name="connsiteX49" fmla="*/ 288161 w 889287"/>
                  <a:gd name="connsiteY49" fmla="*/ 386439 h 555385"/>
                  <a:gd name="connsiteX50" fmla="*/ 279470 w 889287"/>
                  <a:gd name="connsiteY50" fmla="*/ 397866 h 555385"/>
                  <a:gd name="connsiteX51" fmla="*/ 290796 w 889287"/>
                  <a:gd name="connsiteY51" fmla="*/ 453438 h 555385"/>
                  <a:gd name="connsiteX52" fmla="*/ 309940 w 889287"/>
                  <a:gd name="connsiteY52" fmla="*/ 451844 h 555385"/>
                  <a:gd name="connsiteX53" fmla="*/ 343566 w 889287"/>
                  <a:gd name="connsiteY53" fmla="*/ 464579 h 555385"/>
                  <a:gd name="connsiteX54" fmla="*/ 379959 w 889287"/>
                  <a:gd name="connsiteY54" fmla="*/ 493842 h 555385"/>
                  <a:gd name="connsiteX55" fmla="*/ 398668 w 889287"/>
                  <a:gd name="connsiteY55" fmla="*/ 546511 h 555385"/>
                  <a:gd name="connsiteX56" fmla="*/ 398819 w 889287"/>
                  <a:gd name="connsiteY56" fmla="*/ 547065 h 555385"/>
                  <a:gd name="connsiteX57" fmla="*/ 428786 w 889287"/>
                  <a:gd name="connsiteY57" fmla="*/ 545589 h 555385"/>
                  <a:gd name="connsiteX58" fmla="*/ 460498 w 889287"/>
                  <a:gd name="connsiteY58" fmla="*/ 545370 h 555385"/>
                  <a:gd name="connsiteX59" fmla="*/ 516423 w 889287"/>
                  <a:gd name="connsiteY59" fmla="*/ 552267 h 555385"/>
                  <a:gd name="connsiteX60" fmla="*/ 536457 w 889287"/>
                  <a:gd name="connsiteY60" fmla="*/ 555555 h 555385"/>
                  <a:gd name="connsiteX61" fmla="*/ 536491 w 889287"/>
                  <a:gd name="connsiteY61" fmla="*/ 555589 h 555385"/>
                  <a:gd name="connsiteX62" fmla="*/ 555250 w 889287"/>
                  <a:gd name="connsiteY62" fmla="*/ 548407 h 555385"/>
                  <a:gd name="connsiteX63" fmla="*/ 588908 w 889287"/>
                  <a:gd name="connsiteY63" fmla="*/ 531427 h 555385"/>
                  <a:gd name="connsiteX64" fmla="*/ 590855 w 889287"/>
                  <a:gd name="connsiteY64" fmla="*/ 523440 h 555385"/>
                  <a:gd name="connsiteX65" fmla="*/ 608892 w 889287"/>
                  <a:gd name="connsiteY65" fmla="*/ 499547 h 555385"/>
                  <a:gd name="connsiteX66" fmla="*/ 642198 w 889287"/>
                  <a:gd name="connsiteY66" fmla="*/ 499547 h 555385"/>
                  <a:gd name="connsiteX67" fmla="*/ 642198 w 889287"/>
                  <a:gd name="connsiteY67" fmla="*/ 499580 h 555385"/>
                  <a:gd name="connsiteX68" fmla="*/ 658407 w 889287"/>
                  <a:gd name="connsiteY68" fmla="*/ 500050 h 555385"/>
                  <a:gd name="connsiteX69" fmla="*/ 662635 w 889287"/>
                  <a:gd name="connsiteY69" fmla="*/ 496275 h 555385"/>
                  <a:gd name="connsiteX70" fmla="*/ 687401 w 889287"/>
                  <a:gd name="connsiteY70" fmla="*/ 481426 h 555385"/>
                  <a:gd name="connsiteX71" fmla="*/ 724181 w 889287"/>
                  <a:gd name="connsiteY71" fmla="*/ 492852 h 555385"/>
                  <a:gd name="connsiteX72" fmla="*/ 745808 w 889287"/>
                  <a:gd name="connsiteY72" fmla="*/ 501241 h 555385"/>
                  <a:gd name="connsiteX73" fmla="*/ 738141 w 889287"/>
                  <a:gd name="connsiteY73" fmla="*/ 468170 h 555385"/>
                  <a:gd name="connsiteX74" fmla="*/ 730489 w 889287"/>
                  <a:gd name="connsiteY74" fmla="*/ 429008 h 555385"/>
                  <a:gd name="connsiteX75" fmla="*/ 733527 w 889287"/>
                  <a:gd name="connsiteY75" fmla="*/ 416155 h 555385"/>
                  <a:gd name="connsiteX76" fmla="*/ 755189 w 889287"/>
                  <a:gd name="connsiteY76" fmla="*/ 365164 h 555385"/>
                  <a:gd name="connsiteX77" fmla="*/ 791398 w 889287"/>
                  <a:gd name="connsiteY77" fmla="*/ 333988 h 555385"/>
                  <a:gd name="connsiteX78" fmla="*/ 842221 w 889287"/>
                  <a:gd name="connsiteY78" fmla="*/ 297293 h 555385"/>
                  <a:gd name="connsiteX79" fmla="*/ 847859 w 889287"/>
                  <a:gd name="connsiteY79" fmla="*/ 294490 h 555385"/>
                  <a:gd name="connsiteX80" fmla="*/ 888984 w 889287"/>
                  <a:gd name="connsiteY80" fmla="*/ 268802 h 555385"/>
                  <a:gd name="connsiteX81" fmla="*/ 881115 w 889287"/>
                  <a:gd name="connsiteY81" fmla="*/ 265882 h 55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89287" h="555385">
                    <a:moveTo>
                      <a:pt x="881115" y="265882"/>
                    </a:moveTo>
                    <a:cubicBezTo>
                      <a:pt x="871668" y="261855"/>
                      <a:pt x="860812" y="257224"/>
                      <a:pt x="857943" y="244976"/>
                    </a:cubicBezTo>
                    <a:cubicBezTo>
                      <a:pt x="854956" y="232140"/>
                      <a:pt x="861617" y="217525"/>
                      <a:pt x="866836" y="206115"/>
                    </a:cubicBezTo>
                    <a:cubicBezTo>
                      <a:pt x="869185" y="201015"/>
                      <a:pt x="871148" y="196719"/>
                      <a:pt x="871148" y="195343"/>
                    </a:cubicBezTo>
                    <a:cubicBezTo>
                      <a:pt x="871148" y="190846"/>
                      <a:pt x="871467" y="183363"/>
                      <a:pt x="871735" y="177608"/>
                    </a:cubicBezTo>
                    <a:cubicBezTo>
                      <a:pt x="854956" y="174403"/>
                      <a:pt x="844066" y="161416"/>
                      <a:pt x="830862" y="145644"/>
                    </a:cubicBezTo>
                    <a:lnTo>
                      <a:pt x="826315" y="140207"/>
                    </a:lnTo>
                    <a:cubicBezTo>
                      <a:pt x="820878" y="133848"/>
                      <a:pt x="808630" y="123076"/>
                      <a:pt x="794720" y="111566"/>
                    </a:cubicBezTo>
                    <a:cubicBezTo>
                      <a:pt x="768897" y="90206"/>
                      <a:pt x="737906" y="66782"/>
                      <a:pt x="733325" y="63410"/>
                    </a:cubicBezTo>
                    <a:cubicBezTo>
                      <a:pt x="730893" y="61614"/>
                      <a:pt x="715808" y="61095"/>
                      <a:pt x="697620" y="60457"/>
                    </a:cubicBezTo>
                    <a:cubicBezTo>
                      <a:pt x="684616" y="60004"/>
                      <a:pt x="670136" y="59484"/>
                      <a:pt x="656645" y="58141"/>
                    </a:cubicBezTo>
                    <a:cubicBezTo>
                      <a:pt x="629799" y="55457"/>
                      <a:pt x="623742" y="32335"/>
                      <a:pt x="619027" y="14415"/>
                    </a:cubicBezTo>
                    <a:cubicBezTo>
                      <a:pt x="617231" y="7586"/>
                      <a:pt x="615721" y="1865"/>
                      <a:pt x="614765" y="1361"/>
                    </a:cubicBezTo>
                    <a:lnTo>
                      <a:pt x="614765" y="1344"/>
                    </a:lnTo>
                    <a:cubicBezTo>
                      <a:pt x="612365" y="153"/>
                      <a:pt x="599764" y="11563"/>
                      <a:pt x="587465" y="22654"/>
                    </a:cubicBezTo>
                    <a:cubicBezTo>
                      <a:pt x="578103" y="31110"/>
                      <a:pt x="568874" y="39466"/>
                      <a:pt x="561391" y="43426"/>
                    </a:cubicBezTo>
                    <a:cubicBezTo>
                      <a:pt x="544394" y="52403"/>
                      <a:pt x="537162" y="44433"/>
                      <a:pt x="530819" y="37419"/>
                    </a:cubicBezTo>
                    <a:lnTo>
                      <a:pt x="530870" y="37402"/>
                    </a:lnTo>
                    <a:cubicBezTo>
                      <a:pt x="529511" y="35926"/>
                      <a:pt x="528236" y="34516"/>
                      <a:pt x="527799" y="34382"/>
                    </a:cubicBezTo>
                    <a:cubicBezTo>
                      <a:pt x="526960" y="34131"/>
                      <a:pt x="523319" y="35943"/>
                      <a:pt x="518940" y="38174"/>
                    </a:cubicBezTo>
                    <a:cubicBezTo>
                      <a:pt x="512279" y="41530"/>
                      <a:pt x="504342" y="45540"/>
                      <a:pt x="494560" y="46648"/>
                    </a:cubicBezTo>
                    <a:cubicBezTo>
                      <a:pt x="483553" y="47906"/>
                      <a:pt x="474056" y="41899"/>
                      <a:pt x="463015" y="34936"/>
                    </a:cubicBezTo>
                    <a:cubicBezTo>
                      <a:pt x="453720" y="29097"/>
                      <a:pt x="443099" y="22385"/>
                      <a:pt x="430665" y="20254"/>
                    </a:cubicBezTo>
                    <a:cubicBezTo>
                      <a:pt x="421085" y="18610"/>
                      <a:pt x="406839" y="19919"/>
                      <a:pt x="392275" y="22385"/>
                    </a:cubicBezTo>
                    <a:cubicBezTo>
                      <a:pt x="367710" y="26546"/>
                      <a:pt x="342693" y="33996"/>
                      <a:pt x="336116" y="36597"/>
                    </a:cubicBezTo>
                    <a:cubicBezTo>
                      <a:pt x="325612" y="40691"/>
                      <a:pt x="317676" y="33644"/>
                      <a:pt x="309907" y="26664"/>
                    </a:cubicBezTo>
                    <a:cubicBezTo>
                      <a:pt x="306115" y="23291"/>
                      <a:pt x="302356" y="19952"/>
                      <a:pt x="300444" y="19852"/>
                    </a:cubicBezTo>
                    <a:cubicBezTo>
                      <a:pt x="298380" y="19784"/>
                      <a:pt x="294940" y="20741"/>
                      <a:pt x="291232" y="21798"/>
                    </a:cubicBezTo>
                    <a:cubicBezTo>
                      <a:pt x="279940" y="24986"/>
                      <a:pt x="266617" y="28761"/>
                      <a:pt x="253663" y="17520"/>
                    </a:cubicBezTo>
                    <a:cubicBezTo>
                      <a:pt x="247908" y="12569"/>
                      <a:pt x="237254" y="10304"/>
                      <a:pt x="224804" y="9449"/>
                    </a:cubicBezTo>
                    <a:cubicBezTo>
                      <a:pt x="211330" y="8526"/>
                      <a:pt x="195927" y="9348"/>
                      <a:pt x="182084" y="10288"/>
                    </a:cubicBezTo>
                    <a:cubicBezTo>
                      <a:pt x="169198" y="11160"/>
                      <a:pt x="151211" y="14751"/>
                      <a:pt x="133023" y="19466"/>
                    </a:cubicBezTo>
                    <a:cubicBezTo>
                      <a:pt x="112435" y="24785"/>
                      <a:pt x="91612" y="31547"/>
                      <a:pt x="77216" y="37486"/>
                    </a:cubicBezTo>
                    <a:cubicBezTo>
                      <a:pt x="61024" y="44215"/>
                      <a:pt x="56980" y="48342"/>
                      <a:pt x="51359" y="54148"/>
                    </a:cubicBezTo>
                    <a:cubicBezTo>
                      <a:pt x="47651" y="58024"/>
                      <a:pt x="43305" y="62537"/>
                      <a:pt x="35402" y="68578"/>
                    </a:cubicBezTo>
                    <a:cubicBezTo>
                      <a:pt x="23673" y="77588"/>
                      <a:pt x="13187" y="81833"/>
                      <a:pt x="4445" y="84451"/>
                    </a:cubicBezTo>
                    <a:cubicBezTo>
                      <a:pt x="3656" y="90625"/>
                      <a:pt x="2180" y="98411"/>
                      <a:pt x="1408" y="111599"/>
                    </a:cubicBezTo>
                    <a:cubicBezTo>
                      <a:pt x="-136" y="138412"/>
                      <a:pt x="10586" y="152976"/>
                      <a:pt x="19043" y="192793"/>
                    </a:cubicBezTo>
                    <a:cubicBezTo>
                      <a:pt x="24596" y="219086"/>
                      <a:pt x="28976" y="240546"/>
                      <a:pt x="31090" y="259137"/>
                    </a:cubicBezTo>
                    <a:lnTo>
                      <a:pt x="38322" y="260765"/>
                    </a:lnTo>
                    <a:cubicBezTo>
                      <a:pt x="58457" y="265211"/>
                      <a:pt x="80487" y="270094"/>
                      <a:pt x="93894" y="275966"/>
                    </a:cubicBezTo>
                    <a:cubicBezTo>
                      <a:pt x="99464" y="278416"/>
                      <a:pt x="105538" y="281302"/>
                      <a:pt x="112150" y="284457"/>
                    </a:cubicBezTo>
                    <a:cubicBezTo>
                      <a:pt x="132100" y="293954"/>
                      <a:pt x="157319" y="305951"/>
                      <a:pt x="166010" y="305951"/>
                    </a:cubicBezTo>
                    <a:cubicBezTo>
                      <a:pt x="173393" y="305951"/>
                      <a:pt x="193259" y="301404"/>
                      <a:pt x="209535" y="297662"/>
                    </a:cubicBezTo>
                    <a:cubicBezTo>
                      <a:pt x="221616" y="294893"/>
                      <a:pt x="231868" y="292544"/>
                      <a:pt x="235425" y="292544"/>
                    </a:cubicBezTo>
                    <a:cubicBezTo>
                      <a:pt x="240375" y="292544"/>
                      <a:pt x="247590" y="296252"/>
                      <a:pt x="253781" y="300934"/>
                    </a:cubicBezTo>
                    <a:cubicBezTo>
                      <a:pt x="260157" y="305732"/>
                      <a:pt x="266147" y="312075"/>
                      <a:pt x="267892" y="316622"/>
                    </a:cubicBezTo>
                    <a:cubicBezTo>
                      <a:pt x="269050" y="319575"/>
                      <a:pt x="275359" y="331136"/>
                      <a:pt x="281819" y="342327"/>
                    </a:cubicBezTo>
                    <a:cubicBezTo>
                      <a:pt x="287607" y="352361"/>
                      <a:pt x="293396" y="361892"/>
                      <a:pt x="295376" y="364274"/>
                    </a:cubicBezTo>
                    <a:cubicBezTo>
                      <a:pt x="302172" y="372446"/>
                      <a:pt x="295712" y="378923"/>
                      <a:pt x="288161" y="386439"/>
                    </a:cubicBezTo>
                    <a:cubicBezTo>
                      <a:pt x="284101" y="390483"/>
                      <a:pt x="279470" y="395148"/>
                      <a:pt x="279470" y="397866"/>
                    </a:cubicBezTo>
                    <a:cubicBezTo>
                      <a:pt x="279470" y="406272"/>
                      <a:pt x="287557" y="440132"/>
                      <a:pt x="290796" y="453438"/>
                    </a:cubicBezTo>
                    <a:cubicBezTo>
                      <a:pt x="298531" y="452482"/>
                      <a:pt x="304923" y="451844"/>
                      <a:pt x="309940" y="451844"/>
                    </a:cubicBezTo>
                    <a:cubicBezTo>
                      <a:pt x="319320" y="451844"/>
                      <a:pt x="331686" y="457297"/>
                      <a:pt x="343566" y="464579"/>
                    </a:cubicBezTo>
                    <a:cubicBezTo>
                      <a:pt x="358650" y="473791"/>
                      <a:pt x="373533" y="486258"/>
                      <a:pt x="379959" y="493842"/>
                    </a:cubicBezTo>
                    <a:cubicBezTo>
                      <a:pt x="386772" y="501913"/>
                      <a:pt x="392476" y="523272"/>
                      <a:pt x="398668" y="546511"/>
                    </a:cubicBezTo>
                    <a:lnTo>
                      <a:pt x="398819" y="547065"/>
                    </a:lnTo>
                    <a:cubicBezTo>
                      <a:pt x="409591" y="545052"/>
                      <a:pt x="417930" y="545286"/>
                      <a:pt x="428786" y="545589"/>
                    </a:cubicBezTo>
                    <a:cubicBezTo>
                      <a:pt x="436957" y="545823"/>
                      <a:pt x="446740" y="546125"/>
                      <a:pt x="460498" y="545370"/>
                    </a:cubicBezTo>
                    <a:cubicBezTo>
                      <a:pt x="482278" y="544213"/>
                      <a:pt x="501590" y="548776"/>
                      <a:pt x="516423" y="552267"/>
                    </a:cubicBezTo>
                    <a:cubicBezTo>
                      <a:pt x="525752" y="554481"/>
                      <a:pt x="533101" y="556226"/>
                      <a:pt x="536457" y="555555"/>
                    </a:cubicBezTo>
                    <a:lnTo>
                      <a:pt x="536491" y="555589"/>
                    </a:lnTo>
                    <a:cubicBezTo>
                      <a:pt x="540484" y="554783"/>
                      <a:pt x="547498" y="551931"/>
                      <a:pt x="555250" y="548407"/>
                    </a:cubicBezTo>
                    <a:cubicBezTo>
                      <a:pt x="567565" y="542769"/>
                      <a:pt x="581844" y="535252"/>
                      <a:pt x="588908" y="531427"/>
                    </a:cubicBezTo>
                    <a:cubicBezTo>
                      <a:pt x="590217" y="530705"/>
                      <a:pt x="590536" y="527115"/>
                      <a:pt x="590855" y="523440"/>
                    </a:cubicBezTo>
                    <a:cubicBezTo>
                      <a:pt x="591693" y="513121"/>
                      <a:pt x="592583" y="502483"/>
                      <a:pt x="608892" y="499547"/>
                    </a:cubicBezTo>
                    <a:cubicBezTo>
                      <a:pt x="619866" y="497567"/>
                      <a:pt x="631913" y="498658"/>
                      <a:pt x="642198" y="499547"/>
                    </a:cubicBezTo>
                    <a:lnTo>
                      <a:pt x="642198" y="499580"/>
                    </a:lnTo>
                    <a:cubicBezTo>
                      <a:pt x="649984" y="500268"/>
                      <a:pt x="656561" y="500872"/>
                      <a:pt x="658407" y="500050"/>
                    </a:cubicBezTo>
                    <a:cubicBezTo>
                      <a:pt x="659682" y="499514"/>
                      <a:pt x="661074" y="497986"/>
                      <a:pt x="662635" y="496275"/>
                    </a:cubicBezTo>
                    <a:cubicBezTo>
                      <a:pt x="667216" y="491258"/>
                      <a:pt x="672921" y="485050"/>
                      <a:pt x="687401" y="481426"/>
                    </a:cubicBezTo>
                    <a:cubicBezTo>
                      <a:pt x="699767" y="478338"/>
                      <a:pt x="712218" y="485738"/>
                      <a:pt x="724181" y="492852"/>
                    </a:cubicBezTo>
                    <a:cubicBezTo>
                      <a:pt x="733359" y="498288"/>
                      <a:pt x="742134" y="503490"/>
                      <a:pt x="745808" y="501241"/>
                    </a:cubicBezTo>
                    <a:cubicBezTo>
                      <a:pt x="748964" y="499312"/>
                      <a:pt x="743493" y="483506"/>
                      <a:pt x="738141" y="468170"/>
                    </a:cubicBezTo>
                    <a:cubicBezTo>
                      <a:pt x="732889" y="453119"/>
                      <a:pt x="727738" y="438387"/>
                      <a:pt x="730489" y="429008"/>
                    </a:cubicBezTo>
                    <a:cubicBezTo>
                      <a:pt x="731564" y="425417"/>
                      <a:pt x="732520" y="420954"/>
                      <a:pt x="733527" y="416155"/>
                    </a:cubicBezTo>
                    <a:cubicBezTo>
                      <a:pt x="736950" y="400047"/>
                      <a:pt x="741111" y="380466"/>
                      <a:pt x="755189" y="365164"/>
                    </a:cubicBezTo>
                    <a:cubicBezTo>
                      <a:pt x="762252" y="357529"/>
                      <a:pt x="776447" y="345666"/>
                      <a:pt x="791398" y="333988"/>
                    </a:cubicBezTo>
                    <a:cubicBezTo>
                      <a:pt x="813311" y="316907"/>
                      <a:pt x="837171" y="299960"/>
                      <a:pt x="842221" y="297293"/>
                    </a:cubicBezTo>
                    <a:cubicBezTo>
                      <a:pt x="843027" y="296873"/>
                      <a:pt x="845141" y="295816"/>
                      <a:pt x="847859" y="294490"/>
                    </a:cubicBezTo>
                    <a:cubicBezTo>
                      <a:pt x="860493" y="288265"/>
                      <a:pt x="887994" y="274741"/>
                      <a:pt x="888984" y="268802"/>
                    </a:cubicBezTo>
                    <a:cubicBezTo>
                      <a:pt x="889051" y="268366"/>
                      <a:pt x="885276" y="267661"/>
                      <a:pt x="881115" y="265882"/>
                    </a:cubicBezTo>
                    <a:close/>
                  </a:path>
                </a:pathLst>
              </a:custGeom>
              <a:solidFill>
                <a:srgbClr val="F2F2F0"/>
              </a:solidFill>
              <a:ln w="9525" cap="flat">
                <a:noFill/>
                <a:prstDash val="solid"/>
                <a:miter/>
              </a:ln>
            </p:spPr>
            <p:txBody>
              <a:bodyPr rtlCol="0" anchor="ctr"/>
              <a:lstStyle/>
              <a:p>
                <a:endParaRPr lang="de-DE" dirty="0"/>
              </a:p>
            </p:txBody>
          </p:sp>
          <p:sp>
            <p:nvSpPr>
              <p:cNvPr id="94" name="Freihandform: Form 16480">
                <a:extLst>
                  <a:ext uri="{FF2B5EF4-FFF2-40B4-BE49-F238E27FC236}">
                    <a16:creationId xmlns:a16="http://schemas.microsoft.com/office/drawing/2014/main" id="{72427B90-EA7A-2943-88F8-005D8E6FD224}"/>
                  </a:ext>
                </a:extLst>
              </p:cNvPr>
              <p:cNvSpPr/>
              <p:nvPr/>
            </p:nvSpPr>
            <p:spPr>
              <a:xfrm>
                <a:off x="8751142" y="2117235"/>
                <a:ext cx="1146007" cy="528539"/>
              </a:xfrm>
              <a:custGeom>
                <a:avLst/>
                <a:gdLst>
                  <a:gd name="connsiteX0" fmla="*/ 1131251 w 1146006"/>
                  <a:gd name="connsiteY0" fmla="*/ 342705 h 528538"/>
                  <a:gd name="connsiteX1" fmla="*/ 1107391 w 1146006"/>
                  <a:gd name="connsiteY1" fmla="*/ 282351 h 528538"/>
                  <a:gd name="connsiteX2" fmla="*/ 1086132 w 1146006"/>
                  <a:gd name="connsiteY2" fmla="*/ 279348 h 528538"/>
                  <a:gd name="connsiteX3" fmla="*/ 1065191 w 1146006"/>
                  <a:gd name="connsiteY3" fmla="*/ 275673 h 528538"/>
                  <a:gd name="connsiteX4" fmla="*/ 1065141 w 1146006"/>
                  <a:gd name="connsiteY4" fmla="*/ 275673 h 528538"/>
                  <a:gd name="connsiteX5" fmla="*/ 1071450 w 1146006"/>
                  <a:gd name="connsiteY5" fmla="*/ 243592 h 528538"/>
                  <a:gd name="connsiteX6" fmla="*/ 1076601 w 1146006"/>
                  <a:gd name="connsiteY6" fmla="*/ 234967 h 528538"/>
                  <a:gd name="connsiteX7" fmla="*/ 1075762 w 1146006"/>
                  <a:gd name="connsiteY7" fmla="*/ 227820 h 528538"/>
                  <a:gd name="connsiteX8" fmla="*/ 1073211 w 1146006"/>
                  <a:gd name="connsiteY8" fmla="*/ 212953 h 528538"/>
                  <a:gd name="connsiteX9" fmla="*/ 1081349 w 1146006"/>
                  <a:gd name="connsiteY9" fmla="*/ 182751 h 528538"/>
                  <a:gd name="connsiteX10" fmla="*/ 1087843 w 1146006"/>
                  <a:gd name="connsiteY10" fmla="*/ 162533 h 528538"/>
                  <a:gd name="connsiteX11" fmla="*/ 1043966 w 1146006"/>
                  <a:gd name="connsiteY11" fmla="*/ 136844 h 528538"/>
                  <a:gd name="connsiteX12" fmla="*/ 1018831 w 1146006"/>
                  <a:gd name="connsiteY12" fmla="*/ 121273 h 528538"/>
                  <a:gd name="connsiteX13" fmla="*/ 1017120 w 1146006"/>
                  <a:gd name="connsiteY13" fmla="*/ 114377 h 528538"/>
                  <a:gd name="connsiteX14" fmla="*/ 937285 w 1146006"/>
                  <a:gd name="connsiteY14" fmla="*/ 105719 h 528538"/>
                  <a:gd name="connsiteX15" fmla="*/ 914667 w 1146006"/>
                  <a:gd name="connsiteY15" fmla="*/ 115098 h 528538"/>
                  <a:gd name="connsiteX16" fmla="*/ 896244 w 1146006"/>
                  <a:gd name="connsiteY16" fmla="*/ 124276 h 528538"/>
                  <a:gd name="connsiteX17" fmla="*/ 855588 w 1146006"/>
                  <a:gd name="connsiteY17" fmla="*/ 109192 h 528538"/>
                  <a:gd name="connsiteX18" fmla="*/ 802533 w 1146006"/>
                  <a:gd name="connsiteY18" fmla="*/ 54610 h 528538"/>
                  <a:gd name="connsiteX19" fmla="*/ 748521 w 1146006"/>
                  <a:gd name="connsiteY19" fmla="*/ 27210 h 528538"/>
                  <a:gd name="connsiteX20" fmla="*/ 744863 w 1146006"/>
                  <a:gd name="connsiteY20" fmla="*/ 25834 h 528538"/>
                  <a:gd name="connsiteX21" fmla="*/ 744863 w 1146006"/>
                  <a:gd name="connsiteY21" fmla="*/ 25784 h 528538"/>
                  <a:gd name="connsiteX22" fmla="*/ 726591 w 1146006"/>
                  <a:gd name="connsiteY22" fmla="*/ 22461 h 528538"/>
                  <a:gd name="connsiteX23" fmla="*/ 697262 w 1146006"/>
                  <a:gd name="connsiteY23" fmla="*/ 22478 h 528538"/>
                  <a:gd name="connsiteX24" fmla="*/ 661438 w 1146006"/>
                  <a:gd name="connsiteY24" fmla="*/ 9172 h 528538"/>
                  <a:gd name="connsiteX25" fmla="*/ 652461 w 1146006"/>
                  <a:gd name="connsiteY25" fmla="*/ 3048 h 528538"/>
                  <a:gd name="connsiteX26" fmla="*/ 606990 w 1146006"/>
                  <a:gd name="connsiteY26" fmla="*/ 17763 h 528538"/>
                  <a:gd name="connsiteX27" fmla="*/ 597091 w 1146006"/>
                  <a:gd name="connsiteY27" fmla="*/ 23451 h 528538"/>
                  <a:gd name="connsiteX28" fmla="*/ 534572 w 1146006"/>
                  <a:gd name="connsiteY28" fmla="*/ 38619 h 528538"/>
                  <a:gd name="connsiteX29" fmla="*/ 528750 w 1146006"/>
                  <a:gd name="connsiteY29" fmla="*/ 70902 h 528538"/>
                  <a:gd name="connsiteX30" fmla="*/ 549455 w 1146006"/>
                  <a:gd name="connsiteY30" fmla="*/ 156677 h 528538"/>
                  <a:gd name="connsiteX31" fmla="*/ 498883 w 1146006"/>
                  <a:gd name="connsiteY31" fmla="*/ 219497 h 528538"/>
                  <a:gd name="connsiteX32" fmla="*/ 455643 w 1146006"/>
                  <a:gd name="connsiteY32" fmla="*/ 239045 h 528538"/>
                  <a:gd name="connsiteX33" fmla="*/ 387454 w 1146006"/>
                  <a:gd name="connsiteY33" fmla="*/ 226780 h 528538"/>
                  <a:gd name="connsiteX34" fmla="*/ 357587 w 1146006"/>
                  <a:gd name="connsiteY34" fmla="*/ 163204 h 528538"/>
                  <a:gd name="connsiteX35" fmla="*/ 322351 w 1146006"/>
                  <a:gd name="connsiteY35" fmla="*/ 139461 h 528538"/>
                  <a:gd name="connsiteX36" fmla="*/ 251862 w 1146006"/>
                  <a:gd name="connsiteY36" fmla="*/ 84292 h 528538"/>
                  <a:gd name="connsiteX37" fmla="*/ 133939 w 1146006"/>
                  <a:gd name="connsiteY37" fmla="*/ 101138 h 528538"/>
                  <a:gd name="connsiteX38" fmla="*/ 74189 w 1146006"/>
                  <a:gd name="connsiteY38" fmla="*/ 159361 h 528538"/>
                  <a:gd name="connsiteX39" fmla="*/ 76505 w 1146006"/>
                  <a:gd name="connsiteY39" fmla="*/ 224481 h 528538"/>
                  <a:gd name="connsiteX40" fmla="*/ 10597 w 1146006"/>
                  <a:gd name="connsiteY40" fmla="*/ 275808 h 528538"/>
                  <a:gd name="connsiteX41" fmla="*/ 19406 w 1146006"/>
                  <a:gd name="connsiteY41" fmla="*/ 344367 h 528538"/>
                  <a:gd name="connsiteX42" fmla="*/ 4858 w 1146006"/>
                  <a:gd name="connsiteY42" fmla="*/ 394167 h 528538"/>
                  <a:gd name="connsiteX43" fmla="*/ 14825 w 1146006"/>
                  <a:gd name="connsiteY43" fmla="*/ 431685 h 528538"/>
                  <a:gd name="connsiteX44" fmla="*/ 15513 w 1146006"/>
                  <a:gd name="connsiteY44" fmla="*/ 433900 h 528538"/>
                  <a:gd name="connsiteX45" fmla="*/ 37997 w 1146006"/>
                  <a:gd name="connsiteY45" fmla="*/ 421701 h 528538"/>
                  <a:gd name="connsiteX46" fmla="*/ 52242 w 1146006"/>
                  <a:gd name="connsiteY46" fmla="*/ 408848 h 528538"/>
                  <a:gd name="connsiteX47" fmla="*/ 83317 w 1146006"/>
                  <a:gd name="connsiteY47" fmla="*/ 388630 h 528538"/>
                  <a:gd name="connsiteX48" fmla="*/ 141054 w 1146006"/>
                  <a:gd name="connsiteY48" fmla="*/ 369955 h 528538"/>
                  <a:gd name="connsiteX49" fmla="*/ 192901 w 1146006"/>
                  <a:gd name="connsiteY49" fmla="*/ 360307 h 528538"/>
                  <a:gd name="connsiteX50" fmla="*/ 237701 w 1146006"/>
                  <a:gd name="connsiteY50" fmla="*/ 359468 h 528538"/>
                  <a:gd name="connsiteX51" fmla="*/ 275520 w 1146006"/>
                  <a:gd name="connsiteY51" fmla="*/ 371263 h 528538"/>
                  <a:gd name="connsiteX52" fmla="*/ 298978 w 1146006"/>
                  <a:gd name="connsiteY52" fmla="*/ 372354 h 528538"/>
                  <a:gd name="connsiteX53" fmla="*/ 312988 w 1146006"/>
                  <a:gd name="connsiteY53" fmla="*/ 369887 h 528538"/>
                  <a:gd name="connsiteX54" fmla="*/ 331965 w 1146006"/>
                  <a:gd name="connsiteY54" fmla="*/ 380576 h 528538"/>
                  <a:gd name="connsiteX55" fmla="*/ 342419 w 1146006"/>
                  <a:gd name="connsiteY55" fmla="*/ 387606 h 528538"/>
                  <a:gd name="connsiteX56" fmla="*/ 401649 w 1146006"/>
                  <a:gd name="connsiteY56" fmla="*/ 372572 h 528538"/>
                  <a:gd name="connsiteX57" fmla="*/ 445106 w 1146006"/>
                  <a:gd name="connsiteY57" fmla="*/ 370441 h 528538"/>
                  <a:gd name="connsiteX58" fmla="*/ 482993 w 1146006"/>
                  <a:gd name="connsiteY58" fmla="*/ 387287 h 528538"/>
                  <a:gd name="connsiteX59" fmla="*/ 504705 w 1146006"/>
                  <a:gd name="connsiteY59" fmla="*/ 396717 h 528538"/>
                  <a:gd name="connsiteX60" fmla="*/ 523934 w 1146006"/>
                  <a:gd name="connsiteY60" fmla="*/ 389788 h 528538"/>
                  <a:gd name="connsiteX61" fmla="*/ 544237 w 1146006"/>
                  <a:gd name="connsiteY61" fmla="*/ 385039 h 528538"/>
                  <a:gd name="connsiteX62" fmla="*/ 554052 w 1146006"/>
                  <a:gd name="connsiteY62" fmla="*/ 392439 h 528538"/>
                  <a:gd name="connsiteX63" fmla="*/ 554086 w 1146006"/>
                  <a:gd name="connsiteY63" fmla="*/ 392439 h 528538"/>
                  <a:gd name="connsiteX64" fmla="*/ 566133 w 1146006"/>
                  <a:gd name="connsiteY64" fmla="*/ 395157 h 528538"/>
                  <a:gd name="connsiteX65" fmla="*/ 589120 w 1146006"/>
                  <a:gd name="connsiteY65" fmla="*/ 376616 h 528538"/>
                  <a:gd name="connsiteX66" fmla="*/ 633434 w 1146006"/>
                  <a:gd name="connsiteY66" fmla="*/ 352958 h 528538"/>
                  <a:gd name="connsiteX67" fmla="*/ 633434 w 1146006"/>
                  <a:gd name="connsiteY67" fmla="*/ 352941 h 528538"/>
                  <a:gd name="connsiteX68" fmla="*/ 645682 w 1146006"/>
                  <a:gd name="connsiteY68" fmla="*/ 375844 h 528538"/>
                  <a:gd name="connsiteX69" fmla="*/ 670012 w 1146006"/>
                  <a:gd name="connsiteY69" fmla="*/ 408194 h 528538"/>
                  <a:gd name="connsiteX70" fmla="*/ 709979 w 1146006"/>
                  <a:gd name="connsiteY70" fmla="*/ 410459 h 528538"/>
                  <a:gd name="connsiteX71" fmla="*/ 754226 w 1146006"/>
                  <a:gd name="connsiteY71" fmla="*/ 416332 h 528538"/>
                  <a:gd name="connsiteX72" fmla="*/ 816342 w 1146006"/>
                  <a:gd name="connsiteY72" fmla="*/ 465058 h 528538"/>
                  <a:gd name="connsiteX73" fmla="*/ 849850 w 1146006"/>
                  <a:gd name="connsiteY73" fmla="*/ 495613 h 528538"/>
                  <a:gd name="connsiteX74" fmla="*/ 849850 w 1146006"/>
                  <a:gd name="connsiteY74" fmla="*/ 495630 h 528538"/>
                  <a:gd name="connsiteX75" fmla="*/ 854430 w 1146006"/>
                  <a:gd name="connsiteY75" fmla="*/ 501100 h 528538"/>
                  <a:gd name="connsiteX76" fmla="*/ 854480 w 1146006"/>
                  <a:gd name="connsiteY76" fmla="*/ 501100 h 528538"/>
                  <a:gd name="connsiteX77" fmla="*/ 891898 w 1146006"/>
                  <a:gd name="connsiteY77" fmla="*/ 528332 h 528538"/>
                  <a:gd name="connsiteX78" fmla="*/ 916228 w 1146006"/>
                  <a:gd name="connsiteY78" fmla="*/ 525782 h 528538"/>
                  <a:gd name="connsiteX79" fmla="*/ 916228 w 1146006"/>
                  <a:gd name="connsiteY79" fmla="*/ 525815 h 528538"/>
                  <a:gd name="connsiteX80" fmla="*/ 935137 w 1146006"/>
                  <a:gd name="connsiteY80" fmla="*/ 513516 h 528538"/>
                  <a:gd name="connsiteX81" fmla="*/ 1009015 w 1146006"/>
                  <a:gd name="connsiteY81" fmla="*/ 501619 h 528538"/>
                  <a:gd name="connsiteX82" fmla="*/ 1051416 w 1146006"/>
                  <a:gd name="connsiteY82" fmla="*/ 498734 h 528538"/>
                  <a:gd name="connsiteX83" fmla="*/ 1058513 w 1146006"/>
                  <a:gd name="connsiteY83" fmla="*/ 482576 h 528538"/>
                  <a:gd name="connsiteX84" fmla="*/ 1067423 w 1146006"/>
                  <a:gd name="connsiteY84" fmla="*/ 459941 h 528538"/>
                  <a:gd name="connsiteX85" fmla="*/ 1085897 w 1146006"/>
                  <a:gd name="connsiteY85" fmla="*/ 439134 h 528538"/>
                  <a:gd name="connsiteX86" fmla="*/ 1107307 w 1146006"/>
                  <a:gd name="connsiteY86" fmla="*/ 424520 h 528538"/>
                  <a:gd name="connsiteX87" fmla="*/ 1141653 w 1146006"/>
                  <a:gd name="connsiteY87" fmla="*/ 418312 h 528538"/>
                  <a:gd name="connsiteX88" fmla="*/ 1144338 w 1146006"/>
                  <a:gd name="connsiteY88" fmla="*/ 401717 h 528538"/>
                  <a:gd name="connsiteX89" fmla="*/ 1146167 w 1146006"/>
                  <a:gd name="connsiteY89" fmla="*/ 390979 h 528538"/>
                  <a:gd name="connsiteX90" fmla="*/ 1131251 w 1146006"/>
                  <a:gd name="connsiteY90" fmla="*/ 342705 h 5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46006" h="528538">
                    <a:moveTo>
                      <a:pt x="1131251" y="342705"/>
                    </a:moveTo>
                    <a:cubicBezTo>
                      <a:pt x="1121720" y="315876"/>
                      <a:pt x="1110746" y="287603"/>
                      <a:pt x="1107391" y="282351"/>
                    </a:cubicBezTo>
                    <a:cubicBezTo>
                      <a:pt x="1105595" y="279533"/>
                      <a:pt x="1095109" y="279415"/>
                      <a:pt x="1086132" y="279348"/>
                    </a:cubicBezTo>
                    <a:cubicBezTo>
                      <a:pt x="1077423" y="279247"/>
                      <a:pt x="1069689" y="279147"/>
                      <a:pt x="1065191" y="275673"/>
                    </a:cubicBezTo>
                    <a:lnTo>
                      <a:pt x="1065141" y="275673"/>
                    </a:lnTo>
                    <a:cubicBezTo>
                      <a:pt x="1055644" y="268374"/>
                      <a:pt x="1064235" y="254918"/>
                      <a:pt x="1071450" y="243592"/>
                    </a:cubicBezTo>
                    <a:cubicBezTo>
                      <a:pt x="1074118" y="239431"/>
                      <a:pt x="1076517" y="235672"/>
                      <a:pt x="1076601" y="234967"/>
                    </a:cubicBezTo>
                    <a:cubicBezTo>
                      <a:pt x="1076920" y="232971"/>
                      <a:pt x="1076434" y="230890"/>
                      <a:pt x="1075762" y="227820"/>
                    </a:cubicBezTo>
                    <a:cubicBezTo>
                      <a:pt x="1074957" y="224279"/>
                      <a:pt x="1073917" y="219749"/>
                      <a:pt x="1073211" y="212953"/>
                    </a:cubicBezTo>
                    <a:cubicBezTo>
                      <a:pt x="1072289" y="203876"/>
                      <a:pt x="1076870" y="193154"/>
                      <a:pt x="1081349" y="182751"/>
                    </a:cubicBezTo>
                    <a:cubicBezTo>
                      <a:pt x="1084857" y="174563"/>
                      <a:pt x="1088279" y="166593"/>
                      <a:pt x="1087843" y="162533"/>
                    </a:cubicBezTo>
                    <a:cubicBezTo>
                      <a:pt x="1087374" y="158707"/>
                      <a:pt x="1062557" y="146207"/>
                      <a:pt x="1043966" y="136844"/>
                    </a:cubicBezTo>
                    <a:cubicBezTo>
                      <a:pt x="1031281" y="130468"/>
                      <a:pt x="1021029" y="125250"/>
                      <a:pt x="1018831" y="121273"/>
                    </a:cubicBezTo>
                    <a:cubicBezTo>
                      <a:pt x="1017841" y="119444"/>
                      <a:pt x="1017321" y="117095"/>
                      <a:pt x="1017120" y="114377"/>
                    </a:cubicBezTo>
                    <a:cubicBezTo>
                      <a:pt x="999199" y="111743"/>
                      <a:pt x="946832" y="104276"/>
                      <a:pt x="937285" y="105719"/>
                    </a:cubicBezTo>
                    <a:cubicBezTo>
                      <a:pt x="930590" y="106742"/>
                      <a:pt x="923492" y="110467"/>
                      <a:pt x="914667" y="115098"/>
                    </a:cubicBezTo>
                    <a:cubicBezTo>
                      <a:pt x="909297" y="117951"/>
                      <a:pt x="903224" y="121122"/>
                      <a:pt x="896244" y="124276"/>
                    </a:cubicBezTo>
                    <a:cubicBezTo>
                      <a:pt x="885907" y="128924"/>
                      <a:pt x="870840" y="121323"/>
                      <a:pt x="855588" y="109192"/>
                    </a:cubicBezTo>
                    <a:cubicBezTo>
                      <a:pt x="833054" y="91255"/>
                      <a:pt x="808120" y="62681"/>
                      <a:pt x="802533" y="54610"/>
                    </a:cubicBezTo>
                    <a:cubicBezTo>
                      <a:pt x="796039" y="45180"/>
                      <a:pt x="763086" y="32730"/>
                      <a:pt x="748521" y="27210"/>
                    </a:cubicBezTo>
                    <a:lnTo>
                      <a:pt x="744863" y="25834"/>
                    </a:lnTo>
                    <a:lnTo>
                      <a:pt x="744863" y="25784"/>
                    </a:lnTo>
                    <a:cubicBezTo>
                      <a:pt x="740266" y="24039"/>
                      <a:pt x="733722" y="22998"/>
                      <a:pt x="726591" y="22461"/>
                    </a:cubicBezTo>
                    <a:cubicBezTo>
                      <a:pt x="716843" y="21740"/>
                      <a:pt x="706154" y="21958"/>
                      <a:pt x="697262" y="22478"/>
                    </a:cubicBezTo>
                    <a:cubicBezTo>
                      <a:pt x="681791" y="23384"/>
                      <a:pt x="673368" y="17511"/>
                      <a:pt x="661438" y="9172"/>
                    </a:cubicBezTo>
                    <a:cubicBezTo>
                      <a:pt x="658770" y="7293"/>
                      <a:pt x="655851" y="5263"/>
                      <a:pt x="652461" y="3048"/>
                    </a:cubicBezTo>
                    <a:cubicBezTo>
                      <a:pt x="642729" y="-3227"/>
                      <a:pt x="623132" y="8283"/>
                      <a:pt x="606990" y="17763"/>
                    </a:cubicBezTo>
                    <a:cubicBezTo>
                      <a:pt x="603282" y="19945"/>
                      <a:pt x="599641" y="22059"/>
                      <a:pt x="597091" y="23451"/>
                    </a:cubicBezTo>
                    <a:cubicBezTo>
                      <a:pt x="582963" y="31237"/>
                      <a:pt x="556754" y="35448"/>
                      <a:pt x="534572" y="38619"/>
                    </a:cubicBezTo>
                    <a:cubicBezTo>
                      <a:pt x="531988" y="48116"/>
                      <a:pt x="529874" y="58889"/>
                      <a:pt x="528750" y="70902"/>
                    </a:cubicBezTo>
                    <a:cubicBezTo>
                      <a:pt x="526484" y="96155"/>
                      <a:pt x="547911" y="137532"/>
                      <a:pt x="549455" y="156677"/>
                    </a:cubicBezTo>
                    <a:cubicBezTo>
                      <a:pt x="550982" y="175821"/>
                      <a:pt x="512675" y="209531"/>
                      <a:pt x="498883" y="219497"/>
                    </a:cubicBezTo>
                    <a:cubicBezTo>
                      <a:pt x="485124" y="229447"/>
                      <a:pt x="470191" y="234430"/>
                      <a:pt x="455643" y="239045"/>
                    </a:cubicBezTo>
                    <a:cubicBezTo>
                      <a:pt x="441079" y="243625"/>
                      <a:pt x="401229" y="235974"/>
                      <a:pt x="387454" y="226780"/>
                    </a:cubicBezTo>
                    <a:cubicBezTo>
                      <a:pt x="373661" y="217584"/>
                      <a:pt x="362167" y="180050"/>
                      <a:pt x="357587" y="163204"/>
                    </a:cubicBezTo>
                    <a:cubicBezTo>
                      <a:pt x="352989" y="146341"/>
                      <a:pt x="337670" y="149411"/>
                      <a:pt x="322351" y="139461"/>
                    </a:cubicBezTo>
                    <a:cubicBezTo>
                      <a:pt x="307031" y="129494"/>
                      <a:pt x="272567" y="90416"/>
                      <a:pt x="251862" y="84292"/>
                    </a:cubicBezTo>
                    <a:cubicBezTo>
                      <a:pt x="231207" y="78168"/>
                      <a:pt x="149258" y="95014"/>
                      <a:pt x="133939" y="101138"/>
                    </a:cubicBezTo>
                    <a:cubicBezTo>
                      <a:pt x="118620" y="107279"/>
                      <a:pt x="89508" y="145586"/>
                      <a:pt x="74189" y="159361"/>
                    </a:cubicBezTo>
                    <a:cubicBezTo>
                      <a:pt x="58870" y="173153"/>
                      <a:pt x="73434" y="199966"/>
                      <a:pt x="76505" y="224481"/>
                    </a:cubicBezTo>
                    <a:cubicBezTo>
                      <a:pt x="79525" y="248995"/>
                      <a:pt x="27477" y="263542"/>
                      <a:pt x="10597" y="275808"/>
                    </a:cubicBezTo>
                    <a:cubicBezTo>
                      <a:pt x="-6233" y="288056"/>
                      <a:pt x="18651" y="325205"/>
                      <a:pt x="19406" y="344367"/>
                    </a:cubicBezTo>
                    <a:cubicBezTo>
                      <a:pt x="20177" y="363512"/>
                      <a:pt x="15580" y="366565"/>
                      <a:pt x="4858" y="394167"/>
                    </a:cubicBezTo>
                    <a:cubicBezTo>
                      <a:pt x="-5830" y="421735"/>
                      <a:pt x="10244" y="417892"/>
                      <a:pt x="14825" y="431685"/>
                    </a:cubicBezTo>
                    <a:cubicBezTo>
                      <a:pt x="15060" y="432440"/>
                      <a:pt x="15312" y="433178"/>
                      <a:pt x="15513" y="433900"/>
                    </a:cubicBezTo>
                    <a:cubicBezTo>
                      <a:pt x="22174" y="431584"/>
                      <a:pt x="29792" y="427993"/>
                      <a:pt x="37997" y="421701"/>
                    </a:cubicBezTo>
                    <a:cubicBezTo>
                      <a:pt x="44977" y="416366"/>
                      <a:pt x="48887" y="412288"/>
                      <a:pt x="52242" y="408848"/>
                    </a:cubicBezTo>
                    <a:cubicBezTo>
                      <a:pt x="59138" y="401684"/>
                      <a:pt x="64055" y="396600"/>
                      <a:pt x="83317" y="388630"/>
                    </a:cubicBezTo>
                    <a:cubicBezTo>
                      <a:pt x="98250" y="382455"/>
                      <a:pt x="119828" y="375475"/>
                      <a:pt x="141054" y="369955"/>
                    </a:cubicBezTo>
                    <a:cubicBezTo>
                      <a:pt x="160198" y="365022"/>
                      <a:pt x="179142" y="361230"/>
                      <a:pt x="192901" y="360307"/>
                    </a:cubicBezTo>
                    <a:cubicBezTo>
                      <a:pt x="207314" y="359334"/>
                      <a:pt x="223304" y="358478"/>
                      <a:pt x="237701" y="359468"/>
                    </a:cubicBezTo>
                    <a:cubicBezTo>
                      <a:pt x="253137" y="360508"/>
                      <a:pt x="266863" y="363780"/>
                      <a:pt x="275520" y="371263"/>
                    </a:cubicBezTo>
                    <a:cubicBezTo>
                      <a:pt x="282215" y="377086"/>
                      <a:pt x="291310" y="374518"/>
                      <a:pt x="298978" y="372354"/>
                    </a:cubicBezTo>
                    <a:cubicBezTo>
                      <a:pt x="303877" y="370962"/>
                      <a:pt x="308424" y="369686"/>
                      <a:pt x="312988" y="369887"/>
                    </a:cubicBezTo>
                    <a:cubicBezTo>
                      <a:pt x="320321" y="370223"/>
                      <a:pt x="326109" y="375374"/>
                      <a:pt x="331965" y="380576"/>
                    </a:cubicBezTo>
                    <a:cubicBezTo>
                      <a:pt x="336227" y="384402"/>
                      <a:pt x="340623" y="388311"/>
                      <a:pt x="342419" y="387606"/>
                    </a:cubicBezTo>
                    <a:cubicBezTo>
                      <a:pt x="349449" y="384855"/>
                      <a:pt x="375926" y="376935"/>
                      <a:pt x="401649" y="372572"/>
                    </a:cubicBezTo>
                    <a:cubicBezTo>
                      <a:pt x="417656" y="369854"/>
                      <a:pt x="433646" y="368478"/>
                      <a:pt x="445106" y="370441"/>
                    </a:cubicBezTo>
                    <a:cubicBezTo>
                      <a:pt x="460509" y="373109"/>
                      <a:pt x="472506" y="380677"/>
                      <a:pt x="482993" y="387287"/>
                    </a:cubicBezTo>
                    <a:cubicBezTo>
                      <a:pt x="491584" y="392707"/>
                      <a:pt x="499000" y="397372"/>
                      <a:pt x="504705" y="396717"/>
                    </a:cubicBezTo>
                    <a:cubicBezTo>
                      <a:pt x="511836" y="395912"/>
                      <a:pt x="518430" y="392589"/>
                      <a:pt x="523934" y="389788"/>
                    </a:cubicBezTo>
                    <a:cubicBezTo>
                      <a:pt x="531384" y="386012"/>
                      <a:pt x="537491" y="382942"/>
                      <a:pt x="544237" y="385039"/>
                    </a:cubicBezTo>
                    <a:cubicBezTo>
                      <a:pt x="548632" y="386415"/>
                      <a:pt x="551250" y="389351"/>
                      <a:pt x="554052" y="392439"/>
                    </a:cubicBezTo>
                    <a:lnTo>
                      <a:pt x="554086" y="392439"/>
                    </a:lnTo>
                    <a:cubicBezTo>
                      <a:pt x="556687" y="395341"/>
                      <a:pt x="559640" y="398580"/>
                      <a:pt x="566133" y="395157"/>
                    </a:cubicBezTo>
                    <a:cubicBezTo>
                      <a:pt x="572040" y="392069"/>
                      <a:pt x="580496" y="384402"/>
                      <a:pt x="589120" y="376616"/>
                    </a:cubicBezTo>
                    <a:cubicBezTo>
                      <a:pt x="605228" y="362052"/>
                      <a:pt x="621739" y="347135"/>
                      <a:pt x="633434" y="352958"/>
                    </a:cubicBezTo>
                    <a:lnTo>
                      <a:pt x="633434" y="352941"/>
                    </a:lnTo>
                    <a:cubicBezTo>
                      <a:pt x="640615" y="356515"/>
                      <a:pt x="642931" y="365357"/>
                      <a:pt x="645682" y="375844"/>
                    </a:cubicBezTo>
                    <a:cubicBezTo>
                      <a:pt x="649189" y="389250"/>
                      <a:pt x="653736" y="406583"/>
                      <a:pt x="670012" y="408194"/>
                    </a:cubicBezTo>
                    <a:cubicBezTo>
                      <a:pt x="683184" y="409520"/>
                      <a:pt x="697294" y="410006"/>
                      <a:pt x="709979" y="410459"/>
                    </a:cubicBezTo>
                    <a:cubicBezTo>
                      <a:pt x="730769" y="411164"/>
                      <a:pt x="748051" y="411818"/>
                      <a:pt x="754226" y="416332"/>
                    </a:cubicBezTo>
                    <a:cubicBezTo>
                      <a:pt x="758891" y="419771"/>
                      <a:pt x="790368" y="443564"/>
                      <a:pt x="816342" y="465058"/>
                    </a:cubicBezTo>
                    <a:cubicBezTo>
                      <a:pt x="830822" y="477022"/>
                      <a:pt x="843742" y="488431"/>
                      <a:pt x="849850" y="495613"/>
                    </a:cubicBezTo>
                    <a:lnTo>
                      <a:pt x="849850" y="495630"/>
                    </a:lnTo>
                    <a:lnTo>
                      <a:pt x="854430" y="501100"/>
                    </a:lnTo>
                    <a:lnTo>
                      <a:pt x="854480" y="501100"/>
                    </a:lnTo>
                    <a:cubicBezTo>
                      <a:pt x="867165" y="516234"/>
                      <a:pt x="877249" y="528332"/>
                      <a:pt x="891898" y="528332"/>
                    </a:cubicBezTo>
                    <a:cubicBezTo>
                      <a:pt x="901277" y="528332"/>
                      <a:pt x="909247" y="527896"/>
                      <a:pt x="916228" y="525782"/>
                    </a:cubicBezTo>
                    <a:lnTo>
                      <a:pt x="916228" y="525815"/>
                    </a:lnTo>
                    <a:cubicBezTo>
                      <a:pt x="922855" y="523801"/>
                      <a:pt x="928963" y="520110"/>
                      <a:pt x="935137" y="513516"/>
                    </a:cubicBezTo>
                    <a:cubicBezTo>
                      <a:pt x="945356" y="502593"/>
                      <a:pt x="979065" y="502073"/>
                      <a:pt x="1009015" y="501619"/>
                    </a:cubicBezTo>
                    <a:cubicBezTo>
                      <a:pt x="1029955" y="501318"/>
                      <a:pt x="1048866" y="501016"/>
                      <a:pt x="1051416" y="498734"/>
                    </a:cubicBezTo>
                    <a:cubicBezTo>
                      <a:pt x="1055376" y="495109"/>
                      <a:pt x="1056886" y="489086"/>
                      <a:pt x="1058513" y="482576"/>
                    </a:cubicBezTo>
                    <a:cubicBezTo>
                      <a:pt x="1060326" y="475394"/>
                      <a:pt x="1062272" y="467709"/>
                      <a:pt x="1067423" y="459941"/>
                    </a:cubicBezTo>
                    <a:cubicBezTo>
                      <a:pt x="1072323" y="452591"/>
                      <a:pt x="1079068" y="445242"/>
                      <a:pt x="1085897" y="439134"/>
                    </a:cubicBezTo>
                    <a:cubicBezTo>
                      <a:pt x="1093548" y="432272"/>
                      <a:pt x="1101518" y="426836"/>
                      <a:pt x="1107307" y="424520"/>
                    </a:cubicBezTo>
                    <a:cubicBezTo>
                      <a:pt x="1114136" y="421802"/>
                      <a:pt x="1130764" y="419553"/>
                      <a:pt x="1141653" y="418312"/>
                    </a:cubicBezTo>
                    <a:cubicBezTo>
                      <a:pt x="1141788" y="412892"/>
                      <a:pt x="1143097" y="407187"/>
                      <a:pt x="1144338" y="401717"/>
                    </a:cubicBezTo>
                    <a:cubicBezTo>
                      <a:pt x="1145244" y="397623"/>
                      <a:pt x="1146167" y="393714"/>
                      <a:pt x="1146167" y="390979"/>
                    </a:cubicBezTo>
                    <a:cubicBezTo>
                      <a:pt x="1146167" y="386600"/>
                      <a:pt x="1139271" y="365374"/>
                      <a:pt x="1131251" y="342705"/>
                    </a:cubicBezTo>
                    <a:close/>
                  </a:path>
                </a:pathLst>
              </a:custGeom>
              <a:solidFill>
                <a:srgbClr val="F2F2F0"/>
              </a:solidFill>
              <a:ln w="9525" cap="flat">
                <a:noFill/>
                <a:prstDash val="solid"/>
                <a:miter/>
              </a:ln>
            </p:spPr>
            <p:txBody>
              <a:bodyPr rtlCol="0" anchor="ctr"/>
              <a:lstStyle/>
              <a:p>
                <a:endParaRPr lang="de-DE" dirty="0"/>
              </a:p>
            </p:txBody>
          </p:sp>
          <p:sp>
            <p:nvSpPr>
              <p:cNvPr id="95" name="Freihandform: Form 16481">
                <a:extLst>
                  <a:ext uri="{FF2B5EF4-FFF2-40B4-BE49-F238E27FC236}">
                    <a16:creationId xmlns:a16="http://schemas.microsoft.com/office/drawing/2014/main" id="{1AB5E1F3-E56D-AD49-BA68-A519CFC8A237}"/>
                  </a:ext>
                </a:extLst>
              </p:cNvPr>
              <p:cNvSpPr/>
              <p:nvPr/>
            </p:nvSpPr>
            <p:spPr>
              <a:xfrm>
                <a:off x="8878720" y="1725891"/>
                <a:ext cx="1011775" cy="501693"/>
              </a:xfrm>
              <a:custGeom>
                <a:avLst/>
                <a:gdLst>
                  <a:gd name="connsiteX0" fmla="*/ 210764 w 1011774"/>
                  <a:gd name="connsiteY0" fmla="*/ 276805 h 501692"/>
                  <a:gd name="connsiteX1" fmla="*/ 164051 w 1011774"/>
                  <a:gd name="connsiteY1" fmla="*/ 256888 h 501692"/>
                  <a:gd name="connsiteX2" fmla="*/ 111952 w 1011774"/>
                  <a:gd name="connsiteY2" fmla="*/ 257643 h 501692"/>
                  <a:gd name="connsiteX3" fmla="*/ 59904 w 1011774"/>
                  <a:gd name="connsiteY3" fmla="*/ 288282 h 501692"/>
                  <a:gd name="connsiteX4" fmla="*/ 13946 w 1011774"/>
                  <a:gd name="connsiteY4" fmla="*/ 270681 h 501692"/>
                  <a:gd name="connsiteX5" fmla="*/ 23879 w 1011774"/>
                  <a:gd name="connsiteY5" fmla="*/ 301319 h 501692"/>
                  <a:gd name="connsiteX6" fmla="*/ 15456 w 1011774"/>
                  <a:gd name="connsiteY6" fmla="*/ 334256 h 501692"/>
                  <a:gd name="connsiteX7" fmla="*/ 56833 w 1011774"/>
                  <a:gd name="connsiteY7" fmla="*/ 351891 h 501692"/>
                  <a:gd name="connsiteX8" fmla="*/ 41514 w 1011774"/>
                  <a:gd name="connsiteY8" fmla="*/ 382513 h 501692"/>
                  <a:gd name="connsiteX9" fmla="*/ 50692 w 1011774"/>
                  <a:gd name="connsiteY9" fmla="*/ 408554 h 501692"/>
                  <a:gd name="connsiteX10" fmla="*/ 78243 w 1011774"/>
                  <a:gd name="connsiteY10" fmla="*/ 370264 h 501692"/>
                  <a:gd name="connsiteX11" fmla="*/ 109687 w 1011774"/>
                  <a:gd name="connsiteY11" fmla="*/ 339608 h 501692"/>
                  <a:gd name="connsiteX12" fmla="*/ 174035 w 1011774"/>
                  <a:gd name="connsiteY12" fmla="*/ 330414 h 501692"/>
                  <a:gd name="connsiteX13" fmla="*/ 199287 w 1011774"/>
                  <a:gd name="connsiteY13" fmla="*/ 304389 h 501692"/>
                  <a:gd name="connsiteX14" fmla="*/ 210764 w 1011774"/>
                  <a:gd name="connsiteY14" fmla="*/ 276805 h 501692"/>
                  <a:gd name="connsiteX15" fmla="*/ 37688 w 1011774"/>
                  <a:gd name="connsiteY15" fmla="*/ 174923 h 501692"/>
                  <a:gd name="connsiteX16" fmla="*/ 95123 w 1011774"/>
                  <a:gd name="connsiteY16" fmla="*/ 189487 h 501692"/>
                  <a:gd name="connsiteX17" fmla="*/ 108127 w 1011774"/>
                  <a:gd name="connsiteY17" fmla="*/ 223951 h 501692"/>
                  <a:gd name="connsiteX18" fmla="*/ 153330 w 1011774"/>
                  <a:gd name="connsiteY18" fmla="*/ 208632 h 501692"/>
                  <a:gd name="connsiteX19" fmla="*/ 178615 w 1011774"/>
                  <a:gd name="connsiteY19" fmla="*/ 190242 h 501692"/>
                  <a:gd name="connsiteX20" fmla="*/ 154085 w 1011774"/>
                  <a:gd name="connsiteY20" fmla="*/ 158848 h 501692"/>
                  <a:gd name="connsiteX21" fmla="*/ 92053 w 1011774"/>
                  <a:gd name="connsiteY21" fmla="*/ 159604 h 501692"/>
                  <a:gd name="connsiteX22" fmla="*/ 37688 w 1011774"/>
                  <a:gd name="connsiteY22" fmla="*/ 174923 h 501692"/>
                  <a:gd name="connsiteX23" fmla="*/ 1002431 w 1011774"/>
                  <a:gd name="connsiteY23" fmla="*/ 56463 h 501692"/>
                  <a:gd name="connsiteX24" fmla="*/ 1002465 w 1011774"/>
                  <a:gd name="connsiteY24" fmla="*/ 56513 h 501692"/>
                  <a:gd name="connsiteX25" fmla="*/ 1002482 w 1011774"/>
                  <a:gd name="connsiteY25" fmla="*/ 56463 h 501692"/>
                  <a:gd name="connsiteX26" fmla="*/ 1002431 w 1011774"/>
                  <a:gd name="connsiteY26" fmla="*/ 56463 h 501692"/>
                  <a:gd name="connsiteX27" fmla="*/ 1002465 w 1011774"/>
                  <a:gd name="connsiteY27" fmla="*/ 56513 h 501692"/>
                  <a:gd name="connsiteX28" fmla="*/ 1002113 w 1011774"/>
                  <a:gd name="connsiteY28" fmla="*/ 57386 h 501692"/>
                  <a:gd name="connsiteX29" fmla="*/ 959981 w 1011774"/>
                  <a:gd name="connsiteY29" fmla="*/ 65037 h 501692"/>
                  <a:gd name="connsiteX30" fmla="*/ 887982 w 1011774"/>
                  <a:gd name="connsiteY30" fmla="*/ 53174 h 501692"/>
                  <a:gd name="connsiteX31" fmla="*/ 829188 w 1011774"/>
                  <a:gd name="connsiteY31" fmla="*/ 61010 h 501692"/>
                  <a:gd name="connsiteX32" fmla="*/ 794707 w 1011774"/>
                  <a:gd name="connsiteY32" fmla="*/ 41110 h 501692"/>
                  <a:gd name="connsiteX33" fmla="*/ 687120 w 1011774"/>
                  <a:gd name="connsiteY33" fmla="*/ 27704 h 501692"/>
                  <a:gd name="connsiteX34" fmla="*/ 617386 w 1011774"/>
                  <a:gd name="connsiteY34" fmla="*/ 18123 h 501692"/>
                  <a:gd name="connsiteX35" fmla="*/ 589466 w 1011774"/>
                  <a:gd name="connsiteY35" fmla="*/ 5085 h 501692"/>
                  <a:gd name="connsiteX36" fmla="*/ 584685 w 1011774"/>
                  <a:gd name="connsiteY36" fmla="*/ 44348 h 501692"/>
                  <a:gd name="connsiteX37" fmla="*/ 521847 w 1011774"/>
                  <a:gd name="connsiteY37" fmla="*/ 46664 h 501692"/>
                  <a:gd name="connsiteX38" fmla="*/ 470553 w 1011774"/>
                  <a:gd name="connsiteY38" fmla="*/ 55087 h 501692"/>
                  <a:gd name="connsiteX39" fmla="*/ 424596 w 1011774"/>
                  <a:gd name="connsiteY39" fmla="*/ 60456 h 501692"/>
                  <a:gd name="connsiteX40" fmla="*/ 377077 w 1011774"/>
                  <a:gd name="connsiteY40" fmla="*/ 88024 h 501692"/>
                  <a:gd name="connsiteX41" fmla="*/ 324257 w 1011774"/>
                  <a:gd name="connsiteY41" fmla="*/ 107924 h 501692"/>
                  <a:gd name="connsiteX42" fmla="*/ 282142 w 1011774"/>
                  <a:gd name="connsiteY42" fmla="*/ 114082 h 501692"/>
                  <a:gd name="connsiteX43" fmla="*/ 272175 w 1011774"/>
                  <a:gd name="connsiteY43" fmla="*/ 142422 h 501692"/>
                  <a:gd name="connsiteX44" fmla="*/ 286723 w 1011774"/>
                  <a:gd name="connsiteY44" fmla="*/ 155426 h 501692"/>
                  <a:gd name="connsiteX45" fmla="*/ 298971 w 1011774"/>
                  <a:gd name="connsiteY45" fmla="*/ 172288 h 501692"/>
                  <a:gd name="connsiteX46" fmla="*/ 280581 w 1011774"/>
                  <a:gd name="connsiteY46" fmla="*/ 183765 h 501692"/>
                  <a:gd name="connsiteX47" fmla="*/ 289004 w 1011774"/>
                  <a:gd name="connsiteY47" fmla="*/ 207507 h 501692"/>
                  <a:gd name="connsiteX48" fmla="*/ 337278 w 1011774"/>
                  <a:gd name="connsiteY48" fmla="*/ 221316 h 501692"/>
                  <a:gd name="connsiteX49" fmla="*/ 284424 w 1011774"/>
                  <a:gd name="connsiteY49" fmla="*/ 226686 h 501692"/>
                  <a:gd name="connsiteX50" fmla="*/ 280581 w 1011774"/>
                  <a:gd name="connsiteY50" fmla="*/ 261150 h 501692"/>
                  <a:gd name="connsiteX51" fmla="*/ 317361 w 1011774"/>
                  <a:gd name="connsiteY51" fmla="*/ 309406 h 501692"/>
                  <a:gd name="connsiteX52" fmla="*/ 351036 w 1011774"/>
                  <a:gd name="connsiteY52" fmla="*/ 321655 h 501692"/>
                  <a:gd name="connsiteX53" fmla="*/ 393957 w 1011774"/>
                  <a:gd name="connsiteY53" fmla="*/ 333149 h 501692"/>
                  <a:gd name="connsiteX54" fmla="*/ 426877 w 1011774"/>
                  <a:gd name="connsiteY54" fmla="*/ 309406 h 501692"/>
                  <a:gd name="connsiteX55" fmla="*/ 439109 w 1011774"/>
                  <a:gd name="connsiteY55" fmla="*/ 320128 h 501692"/>
                  <a:gd name="connsiteX56" fmla="*/ 416542 w 1011774"/>
                  <a:gd name="connsiteY56" fmla="*/ 403252 h 501692"/>
                  <a:gd name="connsiteX57" fmla="*/ 412229 w 1011774"/>
                  <a:gd name="connsiteY57" fmla="*/ 413738 h 501692"/>
                  <a:gd name="connsiteX58" fmla="*/ 462181 w 1011774"/>
                  <a:gd name="connsiteY58" fmla="*/ 401389 h 501692"/>
                  <a:gd name="connsiteX59" fmla="*/ 471711 w 1011774"/>
                  <a:gd name="connsiteY59" fmla="*/ 395936 h 501692"/>
                  <a:gd name="connsiteX60" fmla="*/ 533223 w 1011774"/>
                  <a:gd name="connsiteY60" fmla="*/ 381590 h 501692"/>
                  <a:gd name="connsiteX61" fmla="*/ 542636 w 1011774"/>
                  <a:gd name="connsiteY61" fmla="*/ 388016 h 501692"/>
                  <a:gd name="connsiteX62" fmla="*/ 568812 w 1011774"/>
                  <a:gd name="connsiteY62" fmla="*/ 398570 h 501692"/>
                  <a:gd name="connsiteX63" fmla="*/ 568845 w 1011774"/>
                  <a:gd name="connsiteY63" fmla="*/ 398570 h 501692"/>
                  <a:gd name="connsiteX64" fmla="*/ 600154 w 1011774"/>
                  <a:gd name="connsiteY64" fmla="*/ 398537 h 501692"/>
                  <a:gd name="connsiteX65" fmla="*/ 622705 w 1011774"/>
                  <a:gd name="connsiteY65" fmla="*/ 402899 h 501692"/>
                  <a:gd name="connsiteX66" fmla="*/ 622705 w 1011774"/>
                  <a:gd name="connsiteY66" fmla="*/ 402866 h 501692"/>
                  <a:gd name="connsiteX67" fmla="*/ 626330 w 1011774"/>
                  <a:gd name="connsiteY67" fmla="*/ 404258 h 501692"/>
                  <a:gd name="connsiteX68" fmla="*/ 687573 w 1011774"/>
                  <a:gd name="connsiteY68" fmla="*/ 437279 h 501692"/>
                  <a:gd name="connsiteX69" fmla="*/ 737592 w 1011774"/>
                  <a:gd name="connsiteY69" fmla="*/ 488573 h 501692"/>
                  <a:gd name="connsiteX70" fmla="*/ 762408 w 1011774"/>
                  <a:gd name="connsiteY70" fmla="*/ 501677 h 501692"/>
                  <a:gd name="connsiteX71" fmla="*/ 779992 w 1011774"/>
                  <a:gd name="connsiteY71" fmla="*/ 492919 h 501692"/>
                  <a:gd name="connsiteX72" fmla="*/ 807476 w 1011774"/>
                  <a:gd name="connsiteY72" fmla="*/ 481928 h 501692"/>
                  <a:gd name="connsiteX73" fmla="*/ 890784 w 1011774"/>
                  <a:gd name="connsiteY73" fmla="*/ 490486 h 501692"/>
                  <a:gd name="connsiteX74" fmla="*/ 894844 w 1011774"/>
                  <a:gd name="connsiteY74" fmla="*/ 471760 h 501692"/>
                  <a:gd name="connsiteX75" fmla="*/ 907060 w 1011774"/>
                  <a:gd name="connsiteY75" fmla="*/ 449847 h 501692"/>
                  <a:gd name="connsiteX76" fmla="*/ 907093 w 1011774"/>
                  <a:gd name="connsiteY76" fmla="*/ 449847 h 501692"/>
                  <a:gd name="connsiteX77" fmla="*/ 923839 w 1011774"/>
                  <a:gd name="connsiteY77" fmla="*/ 432078 h 501692"/>
                  <a:gd name="connsiteX78" fmla="*/ 944225 w 1011774"/>
                  <a:gd name="connsiteY78" fmla="*/ 425148 h 501692"/>
                  <a:gd name="connsiteX79" fmla="*/ 952094 w 1011774"/>
                  <a:gd name="connsiteY79" fmla="*/ 420953 h 501692"/>
                  <a:gd name="connsiteX80" fmla="*/ 938370 w 1011774"/>
                  <a:gd name="connsiteY80" fmla="*/ 386690 h 501692"/>
                  <a:gd name="connsiteX81" fmla="*/ 909442 w 1011774"/>
                  <a:gd name="connsiteY81" fmla="*/ 341119 h 501692"/>
                  <a:gd name="connsiteX82" fmla="*/ 900868 w 1011774"/>
                  <a:gd name="connsiteY82" fmla="*/ 219018 h 501692"/>
                  <a:gd name="connsiteX83" fmla="*/ 900868 w 1011774"/>
                  <a:gd name="connsiteY83" fmla="*/ 218884 h 501692"/>
                  <a:gd name="connsiteX84" fmla="*/ 933772 w 1011774"/>
                  <a:gd name="connsiteY84" fmla="*/ 175913 h 501692"/>
                  <a:gd name="connsiteX85" fmla="*/ 949057 w 1011774"/>
                  <a:gd name="connsiteY85" fmla="*/ 160644 h 501692"/>
                  <a:gd name="connsiteX86" fmla="*/ 951054 w 1011774"/>
                  <a:gd name="connsiteY86" fmla="*/ 153361 h 501692"/>
                  <a:gd name="connsiteX87" fmla="*/ 965484 w 1011774"/>
                  <a:gd name="connsiteY87" fmla="*/ 115240 h 501692"/>
                  <a:gd name="connsiteX88" fmla="*/ 965535 w 1011774"/>
                  <a:gd name="connsiteY88" fmla="*/ 115240 h 501692"/>
                  <a:gd name="connsiteX89" fmla="*/ 986072 w 1011774"/>
                  <a:gd name="connsiteY89" fmla="*/ 97185 h 501692"/>
                  <a:gd name="connsiteX90" fmla="*/ 1010972 w 1011774"/>
                  <a:gd name="connsiteY90" fmla="*/ 74718 h 501692"/>
                  <a:gd name="connsiteX91" fmla="*/ 1002465 w 1011774"/>
                  <a:gd name="connsiteY91" fmla="*/ 56513 h 50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11774" h="501692">
                    <a:moveTo>
                      <a:pt x="210764" y="276805"/>
                    </a:moveTo>
                    <a:cubicBezTo>
                      <a:pt x="192391" y="262241"/>
                      <a:pt x="183968" y="266838"/>
                      <a:pt x="164051" y="256888"/>
                    </a:cubicBezTo>
                    <a:cubicBezTo>
                      <a:pt x="144151" y="246921"/>
                      <a:pt x="140326" y="254589"/>
                      <a:pt x="111952" y="257643"/>
                    </a:cubicBezTo>
                    <a:cubicBezTo>
                      <a:pt x="87455" y="265311"/>
                      <a:pt x="89737" y="272962"/>
                      <a:pt x="59904" y="288282"/>
                    </a:cubicBezTo>
                    <a:cubicBezTo>
                      <a:pt x="30021" y="303601"/>
                      <a:pt x="38443" y="275261"/>
                      <a:pt x="13946" y="270681"/>
                    </a:cubicBezTo>
                    <a:cubicBezTo>
                      <a:pt x="-10585" y="266083"/>
                      <a:pt x="4734" y="280630"/>
                      <a:pt x="23879" y="301319"/>
                    </a:cubicBezTo>
                    <a:cubicBezTo>
                      <a:pt x="43024" y="322007"/>
                      <a:pt x="26195" y="315883"/>
                      <a:pt x="15456" y="334256"/>
                    </a:cubicBezTo>
                    <a:cubicBezTo>
                      <a:pt x="4734" y="352646"/>
                      <a:pt x="41514" y="341152"/>
                      <a:pt x="56833" y="351891"/>
                    </a:cubicBezTo>
                    <a:cubicBezTo>
                      <a:pt x="72152" y="362596"/>
                      <a:pt x="50692" y="363351"/>
                      <a:pt x="41514" y="382513"/>
                    </a:cubicBezTo>
                    <a:cubicBezTo>
                      <a:pt x="32336" y="401658"/>
                      <a:pt x="34601" y="410852"/>
                      <a:pt x="50692" y="408554"/>
                    </a:cubicBezTo>
                    <a:cubicBezTo>
                      <a:pt x="66766" y="406272"/>
                      <a:pt x="73663" y="385583"/>
                      <a:pt x="78243" y="370264"/>
                    </a:cubicBezTo>
                    <a:cubicBezTo>
                      <a:pt x="82874" y="354928"/>
                      <a:pt x="93613" y="348804"/>
                      <a:pt x="109687" y="339608"/>
                    </a:cubicBezTo>
                    <a:cubicBezTo>
                      <a:pt x="125761" y="330414"/>
                      <a:pt x="138010" y="335783"/>
                      <a:pt x="174035" y="330414"/>
                    </a:cubicBezTo>
                    <a:cubicBezTo>
                      <a:pt x="210009" y="325061"/>
                      <a:pt x="181652" y="320464"/>
                      <a:pt x="199287" y="304389"/>
                    </a:cubicBezTo>
                    <a:cubicBezTo>
                      <a:pt x="216922" y="288282"/>
                      <a:pt x="229171" y="291369"/>
                      <a:pt x="210764" y="276805"/>
                    </a:cubicBezTo>
                    <a:close/>
                    <a:moveTo>
                      <a:pt x="37688" y="174923"/>
                    </a:moveTo>
                    <a:cubicBezTo>
                      <a:pt x="66800" y="191769"/>
                      <a:pt x="85911" y="163429"/>
                      <a:pt x="95123" y="189487"/>
                    </a:cubicBezTo>
                    <a:cubicBezTo>
                      <a:pt x="104301" y="215511"/>
                      <a:pt x="92053" y="224706"/>
                      <a:pt x="108127" y="223951"/>
                    </a:cubicBezTo>
                    <a:cubicBezTo>
                      <a:pt x="124251" y="223179"/>
                      <a:pt x="141081" y="216299"/>
                      <a:pt x="153330" y="208632"/>
                    </a:cubicBezTo>
                    <a:cubicBezTo>
                      <a:pt x="171719" y="197893"/>
                      <a:pt x="177072" y="197893"/>
                      <a:pt x="178615" y="190242"/>
                    </a:cubicBezTo>
                    <a:cubicBezTo>
                      <a:pt x="180142" y="182574"/>
                      <a:pt x="169404" y="174168"/>
                      <a:pt x="154085" y="158848"/>
                    </a:cubicBezTo>
                    <a:cubicBezTo>
                      <a:pt x="138765" y="143512"/>
                      <a:pt x="131903" y="148865"/>
                      <a:pt x="92053" y="159604"/>
                    </a:cubicBezTo>
                    <a:cubicBezTo>
                      <a:pt x="52236" y="170308"/>
                      <a:pt x="8560" y="158060"/>
                      <a:pt x="37688" y="174923"/>
                    </a:cubicBezTo>
                    <a:close/>
                    <a:moveTo>
                      <a:pt x="1002431" y="56463"/>
                    </a:moveTo>
                    <a:cubicBezTo>
                      <a:pt x="1002449" y="56479"/>
                      <a:pt x="1002449" y="56496"/>
                      <a:pt x="1002465" y="56513"/>
                    </a:cubicBezTo>
                    <a:lnTo>
                      <a:pt x="1002482" y="56463"/>
                    </a:lnTo>
                    <a:lnTo>
                      <a:pt x="1002431" y="56463"/>
                    </a:lnTo>
                    <a:close/>
                    <a:moveTo>
                      <a:pt x="1002465" y="56513"/>
                    </a:moveTo>
                    <a:lnTo>
                      <a:pt x="1002113" y="57386"/>
                    </a:lnTo>
                    <a:cubicBezTo>
                      <a:pt x="995971" y="72319"/>
                      <a:pt x="985233" y="65037"/>
                      <a:pt x="959981" y="65037"/>
                    </a:cubicBezTo>
                    <a:cubicBezTo>
                      <a:pt x="934694" y="65037"/>
                      <a:pt x="929359" y="60070"/>
                      <a:pt x="887982" y="53174"/>
                    </a:cubicBezTo>
                    <a:cubicBezTo>
                      <a:pt x="846622" y="46278"/>
                      <a:pt x="845296" y="61010"/>
                      <a:pt x="829188" y="61010"/>
                    </a:cubicBezTo>
                    <a:cubicBezTo>
                      <a:pt x="813097" y="61010"/>
                      <a:pt x="816940" y="48006"/>
                      <a:pt x="794707" y="41110"/>
                    </a:cubicBezTo>
                    <a:cubicBezTo>
                      <a:pt x="772492" y="34214"/>
                      <a:pt x="718128" y="28475"/>
                      <a:pt x="687120" y="27704"/>
                    </a:cubicBezTo>
                    <a:cubicBezTo>
                      <a:pt x="656096" y="26932"/>
                      <a:pt x="633864" y="27704"/>
                      <a:pt x="617386" y="18123"/>
                    </a:cubicBezTo>
                    <a:cubicBezTo>
                      <a:pt x="600960" y="8542"/>
                      <a:pt x="588678" y="-5620"/>
                      <a:pt x="589466" y="5085"/>
                    </a:cubicBezTo>
                    <a:cubicBezTo>
                      <a:pt x="590221" y="15824"/>
                      <a:pt x="598443" y="35170"/>
                      <a:pt x="584685" y="44348"/>
                    </a:cubicBezTo>
                    <a:cubicBezTo>
                      <a:pt x="570876" y="53543"/>
                      <a:pt x="541764" y="46664"/>
                      <a:pt x="521847" y="46664"/>
                    </a:cubicBezTo>
                    <a:cubicBezTo>
                      <a:pt x="501947" y="46664"/>
                      <a:pt x="495806" y="49718"/>
                      <a:pt x="470553" y="55087"/>
                    </a:cubicBezTo>
                    <a:cubicBezTo>
                      <a:pt x="445251" y="60456"/>
                      <a:pt x="442180" y="57386"/>
                      <a:pt x="424596" y="60456"/>
                    </a:cubicBezTo>
                    <a:cubicBezTo>
                      <a:pt x="406961" y="63510"/>
                      <a:pt x="404696" y="71161"/>
                      <a:pt x="377077" y="88024"/>
                    </a:cubicBezTo>
                    <a:cubicBezTo>
                      <a:pt x="349510" y="104870"/>
                      <a:pt x="346439" y="96464"/>
                      <a:pt x="324257" y="107924"/>
                    </a:cubicBezTo>
                    <a:cubicBezTo>
                      <a:pt x="302042" y="119417"/>
                      <a:pt x="302797" y="107924"/>
                      <a:pt x="282142" y="114082"/>
                    </a:cubicBezTo>
                    <a:cubicBezTo>
                      <a:pt x="261437" y="120190"/>
                      <a:pt x="272930" y="134754"/>
                      <a:pt x="272175" y="142422"/>
                    </a:cubicBezTo>
                    <a:cubicBezTo>
                      <a:pt x="271403" y="150090"/>
                      <a:pt x="279826" y="156197"/>
                      <a:pt x="286723" y="155426"/>
                    </a:cubicBezTo>
                    <a:cubicBezTo>
                      <a:pt x="293635" y="154670"/>
                      <a:pt x="298216" y="156197"/>
                      <a:pt x="298971" y="172288"/>
                    </a:cubicBezTo>
                    <a:cubicBezTo>
                      <a:pt x="299726" y="188379"/>
                      <a:pt x="293585" y="175359"/>
                      <a:pt x="280581" y="183765"/>
                    </a:cubicBezTo>
                    <a:cubicBezTo>
                      <a:pt x="267578" y="192188"/>
                      <a:pt x="274474" y="207507"/>
                      <a:pt x="289004" y="207507"/>
                    </a:cubicBezTo>
                    <a:cubicBezTo>
                      <a:pt x="303569" y="207507"/>
                      <a:pt x="331925" y="211367"/>
                      <a:pt x="337278" y="221316"/>
                    </a:cubicBezTo>
                    <a:cubicBezTo>
                      <a:pt x="342613" y="231267"/>
                      <a:pt x="308150" y="223615"/>
                      <a:pt x="284424" y="226686"/>
                    </a:cubicBezTo>
                    <a:cubicBezTo>
                      <a:pt x="260682" y="229739"/>
                      <a:pt x="280581" y="245831"/>
                      <a:pt x="280581" y="261150"/>
                    </a:cubicBezTo>
                    <a:cubicBezTo>
                      <a:pt x="280581" y="276469"/>
                      <a:pt x="304324" y="294087"/>
                      <a:pt x="317361" y="309406"/>
                    </a:cubicBezTo>
                    <a:cubicBezTo>
                      <a:pt x="330365" y="324726"/>
                      <a:pt x="334207" y="321655"/>
                      <a:pt x="351036" y="321655"/>
                    </a:cubicBezTo>
                    <a:cubicBezTo>
                      <a:pt x="367916" y="321655"/>
                      <a:pt x="375568" y="333149"/>
                      <a:pt x="393957" y="333149"/>
                    </a:cubicBezTo>
                    <a:cubicBezTo>
                      <a:pt x="412347" y="333149"/>
                      <a:pt x="419210" y="316303"/>
                      <a:pt x="426877" y="309406"/>
                    </a:cubicBezTo>
                    <a:cubicBezTo>
                      <a:pt x="434529" y="302510"/>
                      <a:pt x="439915" y="311705"/>
                      <a:pt x="439109" y="320128"/>
                    </a:cubicBezTo>
                    <a:cubicBezTo>
                      <a:pt x="438354" y="328568"/>
                      <a:pt x="422683" y="389459"/>
                      <a:pt x="416542" y="403252"/>
                    </a:cubicBezTo>
                    <a:cubicBezTo>
                      <a:pt x="415149" y="406423"/>
                      <a:pt x="413673" y="409930"/>
                      <a:pt x="412229" y="413738"/>
                    </a:cubicBezTo>
                    <a:cubicBezTo>
                      <a:pt x="431291" y="410919"/>
                      <a:pt x="451694" y="407178"/>
                      <a:pt x="462181" y="401389"/>
                    </a:cubicBezTo>
                    <a:cubicBezTo>
                      <a:pt x="465688" y="399459"/>
                      <a:pt x="468641" y="397748"/>
                      <a:pt x="471711" y="395936"/>
                    </a:cubicBezTo>
                    <a:cubicBezTo>
                      <a:pt x="491544" y="384291"/>
                      <a:pt x="515588" y="370180"/>
                      <a:pt x="533223" y="381590"/>
                    </a:cubicBezTo>
                    <a:cubicBezTo>
                      <a:pt x="536579" y="383788"/>
                      <a:pt x="539734" y="385969"/>
                      <a:pt x="542636" y="388016"/>
                    </a:cubicBezTo>
                    <a:cubicBezTo>
                      <a:pt x="551966" y="394560"/>
                      <a:pt x="558593" y="399158"/>
                      <a:pt x="568812" y="398570"/>
                    </a:cubicBezTo>
                    <a:lnTo>
                      <a:pt x="568845" y="398570"/>
                    </a:lnTo>
                    <a:cubicBezTo>
                      <a:pt x="578342" y="398000"/>
                      <a:pt x="589752" y="397765"/>
                      <a:pt x="600154" y="398537"/>
                    </a:cubicBezTo>
                    <a:cubicBezTo>
                      <a:pt x="608544" y="399191"/>
                      <a:pt x="616480" y="400500"/>
                      <a:pt x="622705" y="402899"/>
                    </a:cubicBezTo>
                    <a:lnTo>
                      <a:pt x="622705" y="402866"/>
                    </a:lnTo>
                    <a:lnTo>
                      <a:pt x="626330" y="404258"/>
                    </a:lnTo>
                    <a:cubicBezTo>
                      <a:pt x="642286" y="410282"/>
                      <a:pt x="678311" y="423890"/>
                      <a:pt x="687573" y="437279"/>
                    </a:cubicBezTo>
                    <a:cubicBezTo>
                      <a:pt x="692758" y="444780"/>
                      <a:pt x="716131" y="471542"/>
                      <a:pt x="737592" y="488573"/>
                    </a:cubicBezTo>
                    <a:cubicBezTo>
                      <a:pt x="748682" y="497398"/>
                      <a:pt x="758415" y="503456"/>
                      <a:pt x="762408" y="501677"/>
                    </a:cubicBezTo>
                    <a:cubicBezTo>
                      <a:pt x="769102" y="498674"/>
                      <a:pt x="774858" y="495637"/>
                      <a:pt x="779992" y="492919"/>
                    </a:cubicBezTo>
                    <a:cubicBezTo>
                      <a:pt x="790127" y="487616"/>
                      <a:pt x="798231" y="483355"/>
                      <a:pt x="807476" y="481928"/>
                    </a:cubicBezTo>
                    <a:cubicBezTo>
                      <a:pt x="818416" y="480250"/>
                      <a:pt x="871421" y="487683"/>
                      <a:pt x="890784" y="490486"/>
                    </a:cubicBezTo>
                    <a:cubicBezTo>
                      <a:pt x="891925" y="484110"/>
                      <a:pt x="893536" y="477280"/>
                      <a:pt x="894844" y="471760"/>
                    </a:cubicBezTo>
                    <a:cubicBezTo>
                      <a:pt x="896606" y="464461"/>
                      <a:pt x="901355" y="456894"/>
                      <a:pt x="907060" y="449847"/>
                    </a:cubicBezTo>
                    <a:lnTo>
                      <a:pt x="907093" y="449847"/>
                    </a:lnTo>
                    <a:cubicBezTo>
                      <a:pt x="912446" y="443236"/>
                      <a:pt x="918654" y="437011"/>
                      <a:pt x="923839" y="432078"/>
                    </a:cubicBezTo>
                    <a:cubicBezTo>
                      <a:pt x="929862" y="426356"/>
                      <a:pt x="937295" y="425718"/>
                      <a:pt x="944225" y="425148"/>
                    </a:cubicBezTo>
                    <a:cubicBezTo>
                      <a:pt x="948503" y="424796"/>
                      <a:pt x="952363" y="424477"/>
                      <a:pt x="952094" y="420953"/>
                    </a:cubicBezTo>
                    <a:cubicBezTo>
                      <a:pt x="951574" y="413973"/>
                      <a:pt x="945752" y="400651"/>
                      <a:pt x="938370" y="386690"/>
                    </a:cubicBezTo>
                    <a:cubicBezTo>
                      <a:pt x="928520" y="368066"/>
                      <a:pt x="916154" y="348854"/>
                      <a:pt x="909442" y="341119"/>
                    </a:cubicBezTo>
                    <a:cubicBezTo>
                      <a:pt x="895012" y="324457"/>
                      <a:pt x="899878" y="237106"/>
                      <a:pt x="900868" y="219018"/>
                    </a:cubicBezTo>
                    <a:lnTo>
                      <a:pt x="900868" y="218884"/>
                    </a:lnTo>
                    <a:cubicBezTo>
                      <a:pt x="901623" y="205360"/>
                      <a:pt x="919258" y="189202"/>
                      <a:pt x="933772" y="175913"/>
                    </a:cubicBezTo>
                    <a:cubicBezTo>
                      <a:pt x="941725" y="168647"/>
                      <a:pt x="948537" y="162406"/>
                      <a:pt x="949057" y="160644"/>
                    </a:cubicBezTo>
                    <a:cubicBezTo>
                      <a:pt x="949695" y="158479"/>
                      <a:pt x="950333" y="156063"/>
                      <a:pt x="951054" y="153361"/>
                    </a:cubicBezTo>
                    <a:cubicBezTo>
                      <a:pt x="954124" y="141666"/>
                      <a:pt x="958638" y="124686"/>
                      <a:pt x="965484" y="115240"/>
                    </a:cubicBezTo>
                    <a:lnTo>
                      <a:pt x="965535" y="115240"/>
                    </a:lnTo>
                    <a:cubicBezTo>
                      <a:pt x="969158" y="110239"/>
                      <a:pt x="977296" y="103964"/>
                      <a:pt x="986072" y="97185"/>
                    </a:cubicBezTo>
                    <a:cubicBezTo>
                      <a:pt x="997851" y="88125"/>
                      <a:pt x="1010972" y="78007"/>
                      <a:pt x="1010972" y="74718"/>
                    </a:cubicBezTo>
                    <a:cubicBezTo>
                      <a:pt x="1010972" y="71279"/>
                      <a:pt x="1007465" y="64383"/>
                      <a:pt x="1002465" y="56513"/>
                    </a:cubicBezTo>
                    <a:close/>
                  </a:path>
                </a:pathLst>
              </a:custGeom>
              <a:solidFill>
                <a:srgbClr val="F2F2F0"/>
              </a:solidFill>
              <a:ln w="9525" cap="flat">
                <a:noFill/>
                <a:prstDash val="solid"/>
                <a:miter/>
              </a:ln>
            </p:spPr>
            <p:txBody>
              <a:bodyPr rtlCol="0" anchor="ctr"/>
              <a:lstStyle/>
              <a:p>
                <a:endParaRPr lang="de-DE" dirty="0"/>
              </a:p>
            </p:txBody>
          </p:sp>
          <p:sp>
            <p:nvSpPr>
              <p:cNvPr id="96" name="Freihandform: Form 16482">
                <a:extLst>
                  <a:ext uri="{FF2B5EF4-FFF2-40B4-BE49-F238E27FC236}">
                    <a16:creationId xmlns:a16="http://schemas.microsoft.com/office/drawing/2014/main" id="{5D229DFA-7955-8047-9D7C-47D6F781BA36}"/>
                  </a:ext>
                </a:extLst>
              </p:cNvPr>
              <p:cNvSpPr/>
              <p:nvPr/>
            </p:nvSpPr>
            <p:spPr>
              <a:xfrm>
                <a:off x="8736940" y="-970894"/>
                <a:ext cx="1701392" cy="2657796"/>
              </a:xfrm>
              <a:custGeom>
                <a:avLst/>
                <a:gdLst>
                  <a:gd name="connsiteX0" fmla="*/ 270176 w 1701392"/>
                  <a:gd name="connsiteY0" fmla="*/ 2595542 h 2657795"/>
                  <a:gd name="connsiteX1" fmla="*/ 227288 w 1701392"/>
                  <a:gd name="connsiteY1" fmla="*/ 2615459 h 2657795"/>
                  <a:gd name="connsiteX2" fmla="*/ 234957 w 1701392"/>
                  <a:gd name="connsiteY2" fmla="*/ 2639956 h 2657795"/>
                  <a:gd name="connsiteX3" fmla="*/ 295462 w 1701392"/>
                  <a:gd name="connsiteY3" fmla="*/ 2633077 h 2657795"/>
                  <a:gd name="connsiteX4" fmla="*/ 308466 w 1701392"/>
                  <a:gd name="connsiteY4" fmla="*/ 2600894 h 2657795"/>
                  <a:gd name="connsiteX5" fmla="*/ 270176 w 1701392"/>
                  <a:gd name="connsiteY5" fmla="*/ 2595542 h 2657795"/>
                  <a:gd name="connsiteX6" fmla="*/ 532583 w 1701392"/>
                  <a:gd name="connsiteY6" fmla="*/ 1163889 h 2657795"/>
                  <a:gd name="connsiteX7" fmla="*/ 532583 w 1701392"/>
                  <a:gd name="connsiteY7" fmla="*/ 1163873 h 2657795"/>
                  <a:gd name="connsiteX8" fmla="*/ 532549 w 1701392"/>
                  <a:gd name="connsiteY8" fmla="*/ 1163873 h 2657795"/>
                  <a:gd name="connsiteX9" fmla="*/ 532583 w 1701392"/>
                  <a:gd name="connsiteY9" fmla="*/ 1163889 h 2657795"/>
                  <a:gd name="connsiteX10" fmla="*/ 1661525 w 1701392"/>
                  <a:gd name="connsiteY10" fmla="*/ 1854983 h 2657795"/>
                  <a:gd name="connsiteX11" fmla="*/ 1645502 w 1701392"/>
                  <a:gd name="connsiteY11" fmla="*/ 1836845 h 2657795"/>
                  <a:gd name="connsiteX12" fmla="*/ 1619494 w 1701392"/>
                  <a:gd name="connsiteY12" fmla="*/ 1819445 h 2657795"/>
                  <a:gd name="connsiteX13" fmla="*/ 1563368 w 1701392"/>
                  <a:gd name="connsiteY13" fmla="*/ 1783421 h 2657795"/>
                  <a:gd name="connsiteX14" fmla="*/ 1487359 w 1701392"/>
                  <a:gd name="connsiteY14" fmla="*/ 1730181 h 2657795"/>
                  <a:gd name="connsiteX15" fmla="*/ 1450026 w 1701392"/>
                  <a:gd name="connsiteY15" fmla="*/ 1700130 h 2657795"/>
                  <a:gd name="connsiteX16" fmla="*/ 1480295 w 1701392"/>
                  <a:gd name="connsiteY16" fmla="*/ 1680062 h 2657795"/>
                  <a:gd name="connsiteX17" fmla="*/ 1502125 w 1701392"/>
                  <a:gd name="connsiteY17" fmla="*/ 1671102 h 2657795"/>
                  <a:gd name="connsiteX18" fmla="*/ 1527058 w 1701392"/>
                  <a:gd name="connsiteY18" fmla="*/ 1643954 h 2657795"/>
                  <a:gd name="connsiteX19" fmla="*/ 1546120 w 1701392"/>
                  <a:gd name="connsiteY19" fmla="*/ 1619507 h 2657795"/>
                  <a:gd name="connsiteX20" fmla="*/ 1545884 w 1701392"/>
                  <a:gd name="connsiteY20" fmla="*/ 1604607 h 2657795"/>
                  <a:gd name="connsiteX21" fmla="*/ 1540380 w 1701392"/>
                  <a:gd name="connsiteY21" fmla="*/ 1577492 h 2657795"/>
                  <a:gd name="connsiteX22" fmla="*/ 1505682 w 1701392"/>
                  <a:gd name="connsiteY22" fmla="*/ 1560595 h 2657795"/>
                  <a:gd name="connsiteX23" fmla="*/ 1478634 w 1701392"/>
                  <a:gd name="connsiteY23" fmla="*/ 1547105 h 2657795"/>
                  <a:gd name="connsiteX24" fmla="*/ 1461989 w 1701392"/>
                  <a:gd name="connsiteY24" fmla="*/ 1525225 h 2657795"/>
                  <a:gd name="connsiteX25" fmla="*/ 1455294 w 1701392"/>
                  <a:gd name="connsiteY25" fmla="*/ 1494318 h 2657795"/>
                  <a:gd name="connsiteX26" fmla="*/ 1470446 w 1701392"/>
                  <a:gd name="connsiteY26" fmla="*/ 1469687 h 2657795"/>
                  <a:gd name="connsiteX27" fmla="*/ 1476755 w 1701392"/>
                  <a:gd name="connsiteY27" fmla="*/ 1467254 h 2657795"/>
                  <a:gd name="connsiteX28" fmla="*/ 1463466 w 1701392"/>
                  <a:gd name="connsiteY28" fmla="*/ 1449015 h 2657795"/>
                  <a:gd name="connsiteX29" fmla="*/ 1453499 w 1701392"/>
                  <a:gd name="connsiteY29" fmla="*/ 1439619 h 2657795"/>
                  <a:gd name="connsiteX30" fmla="*/ 1434270 w 1701392"/>
                  <a:gd name="connsiteY30" fmla="*/ 1435642 h 2657795"/>
                  <a:gd name="connsiteX31" fmla="*/ 1417424 w 1701392"/>
                  <a:gd name="connsiteY31" fmla="*/ 1432152 h 2657795"/>
                  <a:gd name="connsiteX32" fmla="*/ 1403464 w 1701392"/>
                  <a:gd name="connsiteY32" fmla="*/ 1414484 h 2657795"/>
                  <a:gd name="connsiteX33" fmla="*/ 1390779 w 1701392"/>
                  <a:gd name="connsiteY33" fmla="*/ 1387017 h 2657795"/>
                  <a:gd name="connsiteX34" fmla="*/ 1415159 w 1701392"/>
                  <a:gd name="connsiteY34" fmla="*/ 1355019 h 2657795"/>
                  <a:gd name="connsiteX35" fmla="*/ 1424891 w 1701392"/>
                  <a:gd name="connsiteY35" fmla="*/ 1349146 h 2657795"/>
                  <a:gd name="connsiteX36" fmla="*/ 1407575 w 1701392"/>
                  <a:gd name="connsiteY36" fmla="*/ 1333911 h 2657795"/>
                  <a:gd name="connsiteX37" fmla="*/ 1392893 w 1701392"/>
                  <a:gd name="connsiteY37" fmla="*/ 1319162 h 2657795"/>
                  <a:gd name="connsiteX38" fmla="*/ 1401635 w 1701392"/>
                  <a:gd name="connsiteY38" fmla="*/ 1279161 h 2657795"/>
                  <a:gd name="connsiteX39" fmla="*/ 1401668 w 1701392"/>
                  <a:gd name="connsiteY39" fmla="*/ 1279161 h 2657795"/>
                  <a:gd name="connsiteX40" fmla="*/ 1405226 w 1701392"/>
                  <a:gd name="connsiteY40" fmla="*/ 1270168 h 2657795"/>
                  <a:gd name="connsiteX41" fmla="*/ 1408732 w 1701392"/>
                  <a:gd name="connsiteY41" fmla="*/ 1241459 h 2657795"/>
                  <a:gd name="connsiteX42" fmla="*/ 1412927 w 1701392"/>
                  <a:gd name="connsiteY42" fmla="*/ 1212246 h 2657795"/>
                  <a:gd name="connsiteX43" fmla="*/ 1446837 w 1701392"/>
                  <a:gd name="connsiteY43" fmla="*/ 1203773 h 2657795"/>
                  <a:gd name="connsiteX44" fmla="*/ 1464858 w 1701392"/>
                  <a:gd name="connsiteY44" fmla="*/ 1207330 h 2657795"/>
                  <a:gd name="connsiteX45" fmla="*/ 1452056 w 1701392"/>
                  <a:gd name="connsiteY45" fmla="*/ 1165064 h 2657795"/>
                  <a:gd name="connsiteX46" fmla="*/ 1432945 w 1701392"/>
                  <a:gd name="connsiteY46" fmla="*/ 1113670 h 2657795"/>
                  <a:gd name="connsiteX47" fmla="*/ 1426653 w 1701392"/>
                  <a:gd name="connsiteY47" fmla="*/ 1099038 h 2657795"/>
                  <a:gd name="connsiteX48" fmla="*/ 1366248 w 1701392"/>
                  <a:gd name="connsiteY48" fmla="*/ 977709 h 2657795"/>
                  <a:gd name="connsiteX49" fmla="*/ 1315861 w 1701392"/>
                  <a:gd name="connsiteY49" fmla="*/ 901549 h 2657795"/>
                  <a:gd name="connsiteX50" fmla="*/ 1315861 w 1701392"/>
                  <a:gd name="connsiteY50" fmla="*/ 901533 h 2657795"/>
                  <a:gd name="connsiteX51" fmla="*/ 1313998 w 1701392"/>
                  <a:gd name="connsiteY51" fmla="*/ 898361 h 2657795"/>
                  <a:gd name="connsiteX52" fmla="*/ 1313948 w 1701392"/>
                  <a:gd name="connsiteY52" fmla="*/ 898361 h 2657795"/>
                  <a:gd name="connsiteX53" fmla="*/ 1310995 w 1701392"/>
                  <a:gd name="connsiteY53" fmla="*/ 869317 h 2657795"/>
                  <a:gd name="connsiteX54" fmla="*/ 1314955 w 1701392"/>
                  <a:gd name="connsiteY54" fmla="*/ 844116 h 2657795"/>
                  <a:gd name="connsiteX55" fmla="*/ 1405712 w 1701392"/>
                  <a:gd name="connsiteY55" fmla="*/ 729731 h 2657795"/>
                  <a:gd name="connsiteX56" fmla="*/ 1451738 w 1701392"/>
                  <a:gd name="connsiteY56" fmla="*/ 673855 h 2657795"/>
                  <a:gd name="connsiteX57" fmla="*/ 1441451 w 1701392"/>
                  <a:gd name="connsiteY57" fmla="*/ 661883 h 2657795"/>
                  <a:gd name="connsiteX58" fmla="*/ 1402642 w 1701392"/>
                  <a:gd name="connsiteY58" fmla="*/ 628189 h 2657795"/>
                  <a:gd name="connsiteX59" fmla="*/ 1366165 w 1701392"/>
                  <a:gd name="connsiteY59" fmla="*/ 583166 h 2657795"/>
                  <a:gd name="connsiteX60" fmla="*/ 1352170 w 1701392"/>
                  <a:gd name="connsiteY60" fmla="*/ 563754 h 2657795"/>
                  <a:gd name="connsiteX61" fmla="*/ 1352170 w 1701392"/>
                  <a:gd name="connsiteY61" fmla="*/ 563736 h 2657795"/>
                  <a:gd name="connsiteX62" fmla="*/ 1298746 w 1701392"/>
                  <a:gd name="connsiteY62" fmla="*/ 544205 h 2657795"/>
                  <a:gd name="connsiteX63" fmla="*/ 1253510 w 1701392"/>
                  <a:gd name="connsiteY63" fmla="*/ 528206 h 2657795"/>
                  <a:gd name="connsiteX64" fmla="*/ 1253476 w 1701392"/>
                  <a:gd name="connsiteY64" fmla="*/ 528206 h 2657795"/>
                  <a:gd name="connsiteX65" fmla="*/ 1227704 w 1701392"/>
                  <a:gd name="connsiteY65" fmla="*/ 494633 h 2657795"/>
                  <a:gd name="connsiteX66" fmla="*/ 1215942 w 1701392"/>
                  <a:gd name="connsiteY66" fmla="*/ 441131 h 2657795"/>
                  <a:gd name="connsiteX67" fmla="*/ 1226630 w 1701392"/>
                  <a:gd name="connsiteY67" fmla="*/ 393474 h 2657795"/>
                  <a:gd name="connsiteX68" fmla="*/ 1232687 w 1701392"/>
                  <a:gd name="connsiteY68" fmla="*/ 370155 h 2657795"/>
                  <a:gd name="connsiteX69" fmla="*/ 1218761 w 1701392"/>
                  <a:gd name="connsiteY69" fmla="*/ 352300 h 2657795"/>
                  <a:gd name="connsiteX70" fmla="*/ 1205522 w 1701392"/>
                  <a:gd name="connsiteY70" fmla="*/ 334387 h 2657795"/>
                  <a:gd name="connsiteX71" fmla="*/ 1245540 w 1701392"/>
                  <a:gd name="connsiteY71" fmla="*/ 308572 h 2657795"/>
                  <a:gd name="connsiteX72" fmla="*/ 1264836 w 1701392"/>
                  <a:gd name="connsiteY72" fmla="*/ 302008 h 2657795"/>
                  <a:gd name="connsiteX73" fmla="*/ 1285592 w 1701392"/>
                  <a:gd name="connsiteY73" fmla="*/ 291756 h 2657795"/>
                  <a:gd name="connsiteX74" fmla="*/ 1292571 w 1701392"/>
                  <a:gd name="connsiteY74" fmla="*/ 282360 h 2657795"/>
                  <a:gd name="connsiteX75" fmla="*/ 1287705 w 1701392"/>
                  <a:gd name="connsiteY75" fmla="*/ 257683 h 2657795"/>
                  <a:gd name="connsiteX76" fmla="*/ 1290743 w 1701392"/>
                  <a:gd name="connsiteY76" fmla="*/ 221036 h 2657795"/>
                  <a:gd name="connsiteX77" fmla="*/ 1291649 w 1701392"/>
                  <a:gd name="connsiteY77" fmla="*/ 217544 h 2657795"/>
                  <a:gd name="connsiteX78" fmla="*/ 1319770 w 1701392"/>
                  <a:gd name="connsiteY78" fmla="*/ 180701 h 2657795"/>
                  <a:gd name="connsiteX79" fmla="*/ 1337170 w 1701392"/>
                  <a:gd name="connsiteY79" fmla="*/ 164880 h 2657795"/>
                  <a:gd name="connsiteX80" fmla="*/ 1337136 w 1701392"/>
                  <a:gd name="connsiteY80" fmla="*/ 164880 h 2657795"/>
                  <a:gd name="connsiteX81" fmla="*/ 1336818 w 1701392"/>
                  <a:gd name="connsiteY81" fmla="*/ 164241 h 2657795"/>
                  <a:gd name="connsiteX82" fmla="*/ 1336768 w 1701392"/>
                  <a:gd name="connsiteY82" fmla="*/ 164202 h 2657795"/>
                  <a:gd name="connsiteX83" fmla="*/ 1310088 w 1701392"/>
                  <a:gd name="connsiteY83" fmla="*/ 123407 h 2657795"/>
                  <a:gd name="connsiteX84" fmla="*/ 1279282 w 1701392"/>
                  <a:gd name="connsiteY84" fmla="*/ 108786 h 2657795"/>
                  <a:gd name="connsiteX85" fmla="*/ 1207015 w 1701392"/>
                  <a:gd name="connsiteY85" fmla="*/ 76349 h 2657795"/>
                  <a:gd name="connsiteX86" fmla="*/ 1154463 w 1701392"/>
                  <a:gd name="connsiteY86" fmla="*/ 41977 h 2657795"/>
                  <a:gd name="connsiteX87" fmla="*/ 1092867 w 1701392"/>
                  <a:gd name="connsiteY87" fmla="*/ 1322 h 2657795"/>
                  <a:gd name="connsiteX88" fmla="*/ 1048387 w 1701392"/>
                  <a:gd name="connsiteY88" fmla="*/ 21133 h 2657795"/>
                  <a:gd name="connsiteX89" fmla="*/ 1040215 w 1701392"/>
                  <a:gd name="connsiteY89" fmla="*/ 25520 h 2657795"/>
                  <a:gd name="connsiteX90" fmla="*/ 970398 w 1701392"/>
                  <a:gd name="connsiteY90" fmla="*/ 37670 h 2657795"/>
                  <a:gd name="connsiteX91" fmla="*/ 918869 w 1701392"/>
                  <a:gd name="connsiteY91" fmla="*/ 45491 h 2657795"/>
                  <a:gd name="connsiteX92" fmla="*/ 908450 w 1701392"/>
                  <a:gd name="connsiteY92" fmla="*/ 54028 h 2657795"/>
                  <a:gd name="connsiteX93" fmla="*/ 880294 w 1701392"/>
                  <a:gd name="connsiteY93" fmla="*/ 77626 h 2657795"/>
                  <a:gd name="connsiteX94" fmla="*/ 860864 w 1701392"/>
                  <a:gd name="connsiteY94" fmla="*/ 91250 h 2657795"/>
                  <a:gd name="connsiteX95" fmla="*/ 819772 w 1701392"/>
                  <a:gd name="connsiteY95" fmla="*/ 125683 h 2657795"/>
                  <a:gd name="connsiteX96" fmla="*/ 787456 w 1701392"/>
                  <a:gd name="connsiteY96" fmla="*/ 278889 h 2657795"/>
                  <a:gd name="connsiteX97" fmla="*/ 778278 w 1701392"/>
                  <a:gd name="connsiteY97" fmla="*/ 328321 h 2657795"/>
                  <a:gd name="connsiteX98" fmla="*/ 742019 w 1701392"/>
                  <a:gd name="connsiteY98" fmla="*/ 340731 h 2657795"/>
                  <a:gd name="connsiteX99" fmla="*/ 726297 w 1701392"/>
                  <a:gd name="connsiteY99" fmla="*/ 340612 h 2657795"/>
                  <a:gd name="connsiteX100" fmla="*/ 696866 w 1701392"/>
                  <a:gd name="connsiteY100" fmla="*/ 373247 h 2657795"/>
                  <a:gd name="connsiteX101" fmla="*/ 649835 w 1701392"/>
                  <a:gd name="connsiteY101" fmla="*/ 420525 h 2657795"/>
                  <a:gd name="connsiteX102" fmla="*/ 545318 w 1701392"/>
                  <a:gd name="connsiteY102" fmla="*/ 378933 h 2657795"/>
                  <a:gd name="connsiteX103" fmla="*/ 491424 w 1701392"/>
                  <a:gd name="connsiteY103" fmla="*/ 352859 h 2657795"/>
                  <a:gd name="connsiteX104" fmla="*/ 482044 w 1701392"/>
                  <a:gd name="connsiteY104" fmla="*/ 360720 h 2657795"/>
                  <a:gd name="connsiteX105" fmla="*/ 460383 w 1701392"/>
                  <a:gd name="connsiteY105" fmla="*/ 376279 h 2657795"/>
                  <a:gd name="connsiteX106" fmla="*/ 398149 w 1701392"/>
                  <a:gd name="connsiteY106" fmla="*/ 376021 h 2657795"/>
                  <a:gd name="connsiteX107" fmla="*/ 362376 w 1701392"/>
                  <a:gd name="connsiteY107" fmla="*/ 374245 h 2657795"/>
                  <a:gd name="connsiteX108" fmla="*/ 329943 w 1701392"/>
                  <a:gd name="connsiteY108" fmla="*/ 376378 h 2657795"/>
                  <a:gd name="connsiteX109" fmla="*/ 239789 w 1701392"/>
                  <a:gd name="connsiteY109" fmla="*/ 374123 h 2657795"/>
                  <a:gd name="connsiteX110" fmla="*/ 189922 w 1701392"/>
                  <a:gd name="connsiteY110" fmla="*/ 316851 h 2657795"/>
                  <a:gd name="connsiteX111" fmla="*/ 159367 w 1701392"/>
                  <a:gd name="connsiteY111" fmla="*/ 279568 h 2657795"/>
                  <a:gd name="connsiteX112" fmla="*/ 102637 w 1701392"/>
                  <a:gd name="connsiteY112" fmla="*/ 245376 h 2657795"/>
                  <a:gd name="connsiteX113" fmla="*/ 74902 w 1701392"/>
                  <a:gd name="connsiteY113" fmla="*/ 232629 h 2657795"/>
                  <a:gd name="connsiteX114" fmla="*/ 67200 w 1701392"/>
                  <a:gd name="connsiteY114" fmla="*/ 233746 h 2657795"/>
                  <a:gd name="connsiteX115" fmla="*/ 39011 w 1701392"/>
                  <a:gd name="connsiteY115" fmla="*/ 243102 h 2657795"/>
                  <a:gd name="connsiteX116" fmla="*/ 39011 w 1701392"/>
                  <a:gd name="connsiteY116" fmla="*/ 243080 h 2657795"/>
                  <a:gd name="connsiteX117" fmla="*/ 34498 w 1701392"/>
                  <a:gd name="connsiteY117" fmla="*/ 264427 h 2657795"/>
                  <a:gd name="connsiteX118" fmla="*/ 31142 w 1701392"/>
                  <a:gd name="connsiteY118" fmla="*/ 287109 h 2657795"/>
                  <a:gd name="connsiteX119" fmla="*/ 6527 w 1701392"/>
                  <a:gd name="connsiteY119" fmla="*/ 297663 h 2657795"/>
                  <a:gd name="connsiteX120" fmla="*/ 1258 w 1701392"/>
                  <a:gd name="connsiteY120" fmla="*/ 297102 h 2657795"/>
                  <a:gd name="connsiteX121" fmla="*/ 28357 w 1701392"/>
                  <a:gd name="connsiteY121" fmla="*/ 332014 h 2657795"/>
                  <a:gd name="connsiteX122" fmla="*/ 146867 w 1701392"/>
                  <a:gd name="connsiteY122" fmla="*/ 393196 h 2657795"/>
                  <a:gd name="connsiteX123" fmla="*/ 177824 w 1701392"/>
                  <a:gd name="connsiteY123" fmla="*/ 408376 h 2657795"/>
                  <a:gd name="connsiteX124" fmla="*/ 324389 w 1701392"/>
                  <a:gd name="connsiteY124" fmla="*/ 483024 h 2657795"/>
                  <a:gd name="connsiteX125" fmla="*/ 396471 w 1701392"/>
                  <a:gd name="connsiteY125" fmla="*/ 519849 h 2657795"/>
                  <a:gd name="connsiteX126" fmla="*/ 396471 w 1701392"/>
                  <a:gd name="connsiteY126" fmla="*/ 519828 h 2657795"/>
                  <a:gd name="connsiteX127" fmla="*/ 432060 w 1701392"/>
                  <a:gd name="connsiteY127" fmla="*/ 545104 h 2657795"/>
                  <a:gd name="connsiteX128" fmla="*/ 461742 w 1701392"/>
                  <a:gd name="connsiteY128" fmla="*/ 575047 h 2657795"/>
                  <a:gd name="connsiteX129" fmla="*/ 452329 w 1701392"/>
                  <a:gd name="connsiteY129" fmla="*/ 604472 h 2657795"/>
                  <a:gd name="connsiteX130" fmla="*/ 435415 w 1701392"/>
                  <a:gd name="connsiteY130" fmla="*/ 614209 h 2657795"/>
                  <a:gd name="connsiteX131" fmla="*/ 425164 w 1701392"/>
                  <a:gd name="connsiteY131" fmla="*/ 620071 h 2657795"/>
                  <a:gd name="connsiteX132" fmla="*/ 430231 w 1701392"/>
                  <a:gd name="connsiteY132" fmla="*/ 655999 h 2657795"/>
                  <a:gd name="connsiteX133" fmla="*/ 433939 w 1701392"/>
                  <a:gd name="connsiteY133" fmla="*/ 679999 h 2657795"/>
                  <a:gd name="connsiteX134" fmla="*/ 420583 w 1701392"/>
                  <a:gd name="connsiteY134" fmla="*/ 704874 h 2657795"/>
                  <a:gd name="connsiteX135" fmla="*/ 410515 w 1701392"/>
                  <a:gd name="connsiteY135" fmla="*/ 720034 h 2657795"/>
                  <a:gd name="connsiteX136" fmla="*/ 415583 w 1701392"/>
                  <a:gd name="connsiteY136" fmla="*/ 719635 h 2657795"/>
                  <a:gd name="connsiteX137" fmla="*/ 415633 w 1701392"/>
                  <a:gd name="connsiteY137" fmla="*/ 719635 h 2657795"/>
                  <a:gd name="connsiteX138" fmla="*/ 434610 w 1701392"/>
                  <a:gd name="connsiteY138" fmla="*/ 719915 h 2657795"/>
                  <a:gd name="connsiteX139" fmla="*/ 457396 w 1701392"/>
                  <a:gd name="connsiteY139" fmla="*/ 733301 h 2657795"/>
                  <a:gd name="connsiteX140" fmla="*/ 471272 w 1701392"/>
                  <a:gd name="connsiteY140" fmla="*/ 757080 h 2657795"/>
                  <a:gd name="connsiteX141" fmla="*/ 459913 w 1701392"/>
                  <a:gd name="connsiteY141" fmla="*/ 775393 h 2657795"/>
                  <a:gd name="connsiteX142" fmla="*/ 435499 w 1701392"/>
                  <a:gd name="connsiteY142" fmla="*/ 815569 h 2657795"/>
                  <a:gd name="connsiteX143" fmla="*/ 469209 w 1701392"/>
                  <a:gd name="connsiteY143" fmla="*/ 860035 h 2657795"/>
                  <a:gd name="connsiteX144" fmla="*/ 501676 w 1701392"/>
                  <a:gd name="connsiteY144" fmla="*/ 904620 h 2657795"/>
                  <a:gd name="connsiteX145" fmla="*/ 482330 w 1701392"/>
                  <a:gd name="connsiteY145" fmla="*/ 964907 h 2657795"/>
                  <a:gd name="connsiteX146" fmla="*/ 459393 w 1701392"/>
                  <a:gd name="connsiteY146" fmla="*/ 1032191 h 2657795"/>
                  <a:gd name="connsiteX147" fmla="*/ 458872 w 1701392"/>
                  <a:gd name="connsiteY147" fmla="*/ 1046705 h 2657795"/>
                  <a:gd name="connsiteX148" fmla="*/ 485048 w 1701392"/>
                  <a:gd name="connsiteY148" fmla="*/ 1058819 h 2657795"/>
                  <a:gd name="connsiteX149" fmla="*/ 485082 w 1701392"/>
                  <a:gd name="connsiteY149" fmla="*/ 1058802 h 2657795"/>
                  <a:gd name="connsiteX150" fmla="*/ 511089 w 1701392"/>
                  <a:gd name="connsiteY150" fmla="*/ 1094776 h 2657795"/>
                  <a:gd name="connsiteX151" fmla="*/ 511089 w 1701392"/>
                  <a:gd name="connsiteY151" fmla="*/ 1094793 h 2657795"/>
                  <a:gd name="connsiteX152" fmla="*/ 522465 w 1701392"/>
                  <a:gd name="connsiteY152" fmla="*/ 1114660 h 2657795"/>
                  <a:gd name="connsiteX153" fmla="*/ 532599 w 1701392"/>
                  <a:gd name="connsiteY153" fmla="*/ 1163873 h 2657795"/>
                  <a:gd name="connsiteX154" fmla="*/ 558121 w 1701392"/>
                  <a:gd name="connsiteY154" fmla="*/ 1166742 h 2657795"/>
                  <a:gd name="connsiteX155" fmla="*/ 631646 w 1701392"/>
                  <a:gd name="connsiteY155" fmla="*/ 1214998 h 2657795"/>
                  <a:gd name="connsiteX156" fmla="*/ 705205 w 1701392"/>
                  <a:gd name="connsiteY156" fmla="*/ 1238757 h 2657795"/>
                  <a:gd name="connsiteX157" fmla="*/ 709400 w 1701392"/>
                  <a:gd name="connsiteY157" fmla="*/ 1300051 h 2657795"/>
                  <a:gd name="connsiteX158" fmla="*/ 697537 w 1701392"/>
                  <a:gd name="connsiteY158" fmla="*/ 1336814 h 2657795"/>
                  <a:gd name="connsiteX159" fmla="*/ 733931 w 1701392"/>
                  <a:gd name="connsiteY159" fmla="*/ 1378174 h 2657795"/>
                  <a:gd name="connsiteX160" fmla="*/ 701380 w 1701392"/>
                  <a:gd name="connsiteY160" fmla="*/ 1382386 h 2657795"/>
                  <a:gd name="connsiteX161" fmla="*/ 719719 w 1701392"/>
                  <a:gd name="connsiteY161" fmla="*/ 1406128 h 2657795"/>
                  <a:gd name="connsiteX162" fmla="*/ 705004 w 1701392"/>
                  <a:gd name="connsiteY162" fmla="*/ 1425474 h 2657795"/>
                  <a:gd name="connsiteX163" fmla="*/ 659818 w 1701392"/>
                  <a:gd name="connsiteY163" fmla="*/ 1406698 h 2657795"/>
                  <a:gd name="connsiteX164" fmla="*/ 600840 w 1701392"/>
                  <a:gd name="connsiteY164" fmla="*/ 1426246 h 2657795"/>
                  <a:gd name="connsiteX165" fmla="*/ 570201 w 1701392"/>
                  <a:gd name="connsiteY165" fmla="*/ 1488278 h 2657795"/>
                  <a:gd name="connsiteX166" fmla="*/ 490350 w 1701392"/>
                  <a:gd name="connsiteY166" fmla="*/ 1555125 h 2657795"/>
                  <a:gd name="connsiteX167" fmla="*/ 451641 w 1701392"/>
                  <a:gd name="connsiteY167" fmla="*/ 1626369 h 2657795"/>
                  <a:gd name="connsiteX168" fmla="*/ 405885 w 1701392"/>
                  <a:gd name="connsiteY168" fmla="*/ 1622359 h 2657795"/>
                  <a:gd name="connsiteX169" fmla="*/ 408200 w 1701392"/>
                  <a:gd name="connsiteY169" fmla="*/ 1654525 h 2657795"/>
                  <a:gd name="connsiteX170" fmla="*/ 373736 w 1701392"/>
                  <a:gd name="connsiteY170" fmla="*/ 1660649 h 2657795"/>
                  <a:gd name="connsiteX171" fmla="*/ 330060 w 1701392"/>
                  <a:gd name="connsiteY171" fmla="*/ 1720399 h 2657795"/>
                  <a:gd name="connsiteX172" fmla="*/ 275679 w 1701392"/>
                  <a:gd name="connsiteY172" fmla="*/ 1726523 h 2657795"/>
                  <a:gd name="connsiteX173" fmla="*/ 224386 w 1701392"/>
                  <a:gd name="connsiteY173" fmla="*/ 1765585 h 2657795"/>
                  <a:gd name="connsiteX174" fmla="*/ 250427 w 1701392"/>
                  <a:gd name="connsiteY174" fmla="*/ 1806190 h 2657795"/>
                  <a:gd name="connsiteX175" fmla="*/ 214402 w 1701392"/>
                  <a:gd name="connsiteY175" fmla="*/ 1825352 h 2657795"/>
                  <a:gd name="connsiteX176" fmla="*/ 184536 w 1701392"/>
                  <a:gd name="connsiteY176" fmla="*/ 1846040 h 2657795"/>
                  <a:gd name="connsiteX177" fmla="*/ 163109 w 1701392"/>
                  <a:gd name="connsiteY177" fmla="*/ 1820754 h 2657795"/>
                  <a:gd name="connsiteX178" fmla="*/ 130155 w 1701392"/>
                  <a:gd name="connsiteY178" fmla="*/ 1822281 h 2657795"/>
                  <a:gd name="connsiteX179" fmla="*/ 110255 w 1701392"/>
                  <a:gd name="connsiteY179" fmla="*/ 1845251 h 2657795"/>
                  <a:gd name="connsiteX180" fmla="*/ 129400 w 1701392"/>
                  <a:gd name="connsiteY180" fmla="*/ 1873608 h 2657795"/>
                  <a:gd name="connsiteX181" fmla="*/ 70791 w 1701392"/>
                  <a:gd name="connsiteY181" fmla="*/ 1913827 h 2657795"/>
                  <a:gd name="connsiteX182" fmla="*/ 39397 w 1701392"/>
                  <a:gd name="connsiteY182" fmla="*/ 1962855 h 2657795"/>
                  <a:gd name="connsiteX183" fmla="*/ 52401 w 1701392"/>
                  <a:gd name="connsiteY183" fmla="*/ 2035626 h 2657795"/>
                  <a:gd name="connsiteX184" fmla="*/ 79214 w 1701392"/>
                  <a:gd name="connsiteY184" fmla="*/ 2050174 h 2657795"/>
                  <a:gd name="connsiteX185" fmla="*/ 89952 w 1701392"/>
                  <a:gd name="connsiteY185" fmla="*/ 2097675 h 2657795"/>
                  <a:gd name="connsiteX186" fmla="*/ 70405 w 1701392"/>
                  <a:gd name="connsiteY186" fmla="*/ 2143247 h 2657795"/>
                  <a:gd name="connsiteX187" fmla="*/ 107570 w 1701392"/>
                  <a:gd name="connsiteY187" fmla="*/ 2196117 h 2657795"/>
                  <a:gd name="connsiteX188" fmla="*/ 129953 w 1701392"/>
                  <a:gd name="connsiteY188" fmla="*/ 2251455 h 2657795"/>
                  <a:gd name="connsiteX189" fmla="*/ 96245 w 1701392"/>
                  <a:gd name="connsiteY189" fmla="*/ 2246840 h 2657795"/>
                  <a:gd name="connsiteX190" fmla="*/ 94332 w 1701392"/>
                  <a:gd name="connsiteY190" fmla="*/ 2266405 h 2657795"/>
                  <a:gd name="connsiteX191" fmla="*/ 113477 w 1701392"/>
                  <a:gd name="connsiteY191" fmla="*/ 2328068 h 2657795"/>
                  <a:gd name="connsiteX192" fmla="*/ 79013 w 1701392"/>
                  <a:gd name="connsiteY192" fmla="*/ 2360988 h 2657795"/>
                  <a:gd name="connsiteX193" fmla="*/ 98006 w 1701392"/>
                  <a:gd name="connsiteY193" fmla="*/ 2401795 h 2657795"/>
                  <a:gd name="connsiteX194" fmla="*/ 93778 w 1701392"/>
                  <a:gd name="connsiteY194" fmla="*/ 2466495 h 2657795"/>
                  <a:gd name="connsiteX195" fmla="*/ 102587 w 1701392"/>
                  <a:gd name="connsiteY195" fmla="*/ 2501747 h 2657795"/>
                  <a:gd name="connsiteX196" fmla="*/ 127487 w 1701392"/>
                  <a:gd name="connsiteY196" fmla="*/ 2490640 h 2657795"/>
                  <a:gd name="connsiteX197" fmla="*/ 125927 w 1701392"/>
                  <a:gd name="connsiteY197" fmla="*/ 2471109 h 2657795"/>
                  <a:gd name="connsiteX198" fmla="*/ 158478 w 1701392"/>
                  <a:gd name="connsiteY198" fmla="*/ 2487972 h 2657795"/>
                  <a:gd name="connsiteX199" fmla="*/ 228564 w 1701392"/>
                  <a:gd name="connsiteY199" fmla="*/ 2527033 h 2657795"/>
                  <a:gd name="connsiteX200" fmla="*/ 277391 w 1701392"/>
                  <a:gd name="connsiteY200" fmla="*/ 2528761 h 2657795"/>
                  <a:gd name="connsiteX201" fmla="*/ 286972 w 1701392"/>
                  <a:gd name="connsiteY201" fmla="*/ 2563226 h 2657795"/>
                  <a:gd name="connsiteX202" fmla="*/ 348249 w 1701392"/>
                  <a:gd name="connsiteY202" fmla="*/ 2528359 h 2657795"/>
                  <a:gd name="connsiteX203" fmla="*/ 350917 w 1701392"/>
                  <a:gd name="connsiteY203" fmla="*/ 2545624 h 2657795"/>
                  <a:gd name="connsiteX204" fmla="*/ 329859 w 1701392"/>
                  <a:gd name="connsiteY204" fmla="*/ 2591179 h 2657795"/>
                  <a:gd name="connsiteX205" fmla="*/ 368551 w 1701392"/>
                  <a:gd name="connsiteY205" fmla="*/ 2612623 h 2657795"/>
                  <a:gd name="connsiteX206" fmla="*/ 352829 w 1701392"/>
                  <a:gd name="connsiteY206" fmla="*/ 2637540 h 2657795"/>
                  <a:gd name="connsiteX207" fmla="*/ 345581 w 1701392"/>
                  <a:gd name="connsiteY207" fmla="*/ 2657826 h 2657795"/>
                  <a:gd name="connsiteX208" fmla="*/ 401505 w 1701392"/>
                  <a:gd name="connsiteY208" fmla="*/ 2625275 h 2657795"/>
                  <a:gd name="connsiteX209" fmla="*/ 460466 w 1701392"/>
                  <a:gd name="connsiteY209" fmla="*/ 2625275 h 2657795"/>
                  <a:gd name="connsiteX210" fmla="*/ 533422 w 1701392"/>
                  <a:gd name="connsiteY210" fmla="*/ 2602086 h 2657795"/>
                  <a:gd name="connsiteX211" fmla="*/ 574799 w 1701392"/>
                  <a:gd name="connsiteY211" fmla="*/ 2622019 h 2657795"/>
                  <a:gd name="connsiteX212" fmla="*/ 588558 w 1701392"/>
                  <a:gd name="connsiteY212" fmla="*/ 2579115 h 2657795"/>
                  <a:gd name="connsiteX213" fmla="*/ 642921 w 1701392"/>
                  <a:gd name="connsiteY213" fmla="*/ 2567622 h 2657795"/>
                  <a:gd name="connsiteX214" fmla="*/ 721079 w 1701392"/>
                  <a:gd name="connsiteY214" fmla="*/ 2566078 h 2657795"/>
                  <a:gd name="connsiteX215" fmla="*/ 757858 w 1701392"/>
                  <a:gd name="connsiteY215" fmla="*/ 2544634 h 2657795"/>
                  <a:gd name="connsiteX216" fmla="*/ 797675 w 1701392"/>
                  <a:gd name="connsiteY216" fmla="*/ 2556900 h 2657795"/>
                  <a:gd name="connsiteX217" fmla="*/ 799185 w 1701392"/>
                  <a:gd name="connsiteY217" fmla="*/ 2535456 h 2657795"/>
                  <a:gd name="connsiteX218" fmla="*/ 825242 w 1701392"/>
                  <a:gd name="connsiteY218" fmla="*/ 2536983 h 2657795"/>
                  <a:gd name="connsiteX219" fmla="*/ 823716 w 1701392"/>
                  <a:gd name="connsiteY219" fmla="*/ 2507116 h 2657795"/>
                  <a:gd name="connsiteX220" fmla="*/ 860462 w 1701392"/>
                  <a:gd name="connsiteY220" fmla="*/ 2522436 h 2657795"/>
                  <a:gd name="connsiteX221" fmla="*/ 902577 w 1701392"/>
                  <a:gd name="connsiteY221" fmla="*/ 2504046 h 2657795"/>
                  <a:gd name="connsiteX222" fmla="*/ 972311 w 1701392"/>
                  <a:gd name="connsiteY222" fmla="*/ 2497922 h 2657795"/>
                  <a:gd name="connsiteX223" fmla="*/ 1055803 w 1701392"/>
                  <a:gd name="connsiteY223" fmla="*/ 2501747 h 2657795"/>
                  <a:gd name="connsiteX224" fmla="*/ 1107869 w 1701392"/>
                  <a:gd name="connsiteY224" fmla="*/ 2491747 h 2657795"/>
                  <a:gd name="connsiteX225" fmla="*/ 1134597 w 1701392"/>
                  <a:gd name="connsiteY225" fmla="*/ 2453256 h 2657795"/>
                  <a:gd name="connsiteX226" fmla="*/ 1165118 w 1701392"/>
                  <a:gd name="connsiteY226" fmla="*/ 2429195 h 2657795"/>
                  <a:gd name="connsiteX227" fmla="*/ 1207317 w 1701392"/>
                  <a:gd name="connsiteY227" fmla="*/ 2399865 h 2657795"/>
                  <a:gd name="connsiteX228" fmla="*/ 1242184 w 1701392"/>
                  <a:gd name="connsiteY228" fmla="*/ 2374378 h 2657795"/>
                  <a:gd name="connsiteX229" fmla="*/ 1265172 w 1701392"/>
                  <a:gd name="connsiteY229" fmla="*/ 2354293 h 2657795"/>
                  <a:gd name="connsiteX230" fmla="*/ 1311968 w 1701392"/>
                  <a:gd name="connsiteY230" fmla="*/ 2327145 h 2657795"/>
                  <a:gd name="connsiteX231" fmla="*/ 1344989 w 1701392"/>
                  <a:gd name="connsiteY231" fmla="*/ 2309024 h 2657795"/>
                  <a:gd name="connsiteX232" fmla="*/ 1401283 w 1701392"/>
                  <a:gd name="connsiteY232" fmla="*/ 2254928 h 2657795"/>
                  <a:gd name="connsiteX233" fmla="*/ 1432559 w 1701392"/>
                  <a:gd name="connsiteY233" fmla="*/ 2219122 h 2657795"/>
                  <a:gd name="connsiteX234" fmla="*/ 1432559 w 1701392"/>
                  <a:gd name="connsiteY234" fmla="*/ 2219105 h 2657795"/>
                  <a:gd name="connsiteX235" fmla="*/ 1453063 w 1701392"/>
                  <a:gd name="connsiteY235" fmla="*/ 2190278 h 2657795"/>
                  <a:gd name="connsiteX236" fmla="*/ 1489608 w 1701392"/>
                  <a:gd name="connsiteY236" fmla="*/ 2148935 h 2657795"/>
                  <a:gd name="connsiteX237" fmla="*/ 1548485 w 1701392"/>
                  <a:gd name="connsiteY237" fmla="*/ 2097809 h 2657795"/>
                  <a:gd name="connsiteX238" fmla="*/ 1658656 w 1701392"/>
                  <a:gd name="connsiteY238" fmla="*/ 2002102 h 2657795"/>
                  <a:gd name="connsiteX239" fmla="*/ 1666727 w 1701392"/>
                  <a:gd name="connsiteY239" fmla="*/ 1986782 h 2657795"/>
                  <a:gd name="connsiteX240" fmla="*/ 1701342 w 1701392"/>
                  <a:gd name="connsiteY240" fmla="*/ 1910656 h 2657795"/>
                  <a:gd name="connsiteX241" fmla="*/ 1661525 w 1701392"/>
                  <a:gd name="connsiteY241" fmla="*/ 1854983 h 265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1701392" h="2657795">
                    <a:moveTo>
                      <a:pt x="270176" y="2595542"/>
                    </a:moveTo>
                    <a:cubicBezTo>
                      <a:pt x="254857" y="2599368"/>
                      <a:pt x="226534" y="2596314"/>
                      <a:pt x="227288" y="2615459"/>
                    </a:cubicBezTo>
                    <a:cubicBezTo>
                      <a:pt x="228043" y="2634620"/>
                      <a:pt x="207389" y="2639956"/>
                      <a:pt x="234957" y="2639956"/>
                    </a:cubicBezTo>
                    <a:cubicBezTo>
                      <a:pt x="262508" y="2639956"/>
                      <a:pt x="286250" y="2641500"/>
                      <a:pt x="295462" y="2633077"/>
                    </a:cubicBezTo>
                    <a:cubicBezTo>
                      <a:pt x="304640" y="2624637"/>
                      <a:pt x="316133" y="2619301"/>
                      <a:pt x="308466" y="2600894"/>
                    </a:cubicBezTo>
                    <a:cubicBezTo>
                      <a:pt x="300814" y="2582505"/>
                      <a:pt x="293918" y="2586347"/>
                      <a:pt x="270176" y="2595542"/>
                    </a:cubicBezTo>
                    <a:close/>
                    <a:moveTo>
                      <a:pt x="532583" y="1163889"/>
                    </a:moveTo>
                    <a:lnTo>
                      <a:pt x="532583" y="1163873"/>
                    </a:lnTo>
                    <a:cubicBezTo>
                      <a:pt x="532583" y="1163873"/>
                      <a:pt x="532566" y="1163873"/>
                      <a:pt x="532549" y="1163873"/>
                    </a:cubicBezTo>
                    <a:lnTo>
                      <a:pt x="532583" y="1163889"/>
                    </a:lnTo>
                    <a:close/>
                    <a:moveTo>
                      <a:pt x="1661525" y="1854983"/>
                    </a:moveTo>
                    <a:cubicBezTo>
                      <a:pt x="1654998" y="1847852"/>
                      <a:pt x="1649176" y="1841560"/>
                      <a:pt x="1645502" y="1836845"/>
                    </a:cubicBezTo>
                    <a:cubicBezTo>
                      <a:pt x="1640233" y="1830067"/>
                      <a:pt x="1631289" y="1825486"/>
                      <a:pt x="1619494" y="1819445"/>
                    </a:cubicBezTo>
                    <a:cubicBezTo>
                      <a:pt x="1604695" y="1811895"/>
                      <a:pt x="1585818" y="1802230"/>
                      <a:pt x="1563368" y="1783421"/>
                    </a:cubicBezTo>
                    <a:cubicBezTo>
                      <a:pt x="1541136" y="1764847"/>
                      <a:pt x="1510548" y="1745114"/>
                      <a:pt x="1487359" y="1730181"/>
                    </a:cubicBezTo>
                    <a:cubicBezTo>
                      <a:pt x="1466184" y="1716556"/>
                      <a:pt x="1450580" y="1706506"/>
                      <a:pt x="1450026" y="1700130"/>
                    </a:cubicBezTo>
                    <a:cubicBezTo>
                      <a:pt x="1449271" y="1691086"/>
                      <a:pt x="1464791" y="1685599"/>
                      <a:pt x="1480295" y="1680062"/>
                    </a:cubicBezTo>
                    <a:cubicBezTo>
                      <a:pt x="1489926" y="1676656"/>
                      <a:pt x="1499574" y="1673233"/>
                      <a:pt x="1502125" y="1671102"/>
                    </a:cubicBezTo>
                    <a:cubicBezTo>
                      <a:pt x="1506034" y="1667897"/>
                      <a:pt x="1516923" y="1655917"/>
                      <a:pt x="1527058" y="1643954"/>
                    </a:cubicBezTo>
                    <a:cubicBezTo>
                      <a:pt x="1536153" y="1633282"/>
                      <a:pt x="1544374" y="1622946"/>
                      <a:pt x="1546120" y="1619507"/>
                    </a:cubicBezTo>
                    <a:cubicBezTo>
                      <a:pt x="1547042" y="1617644"/>
                      <a:pt x="1546723" y="1611570"/>
                      <a:pt x="1545884" y="1604607"/>
                    </a:cubicBezTo>
                    <a:cubicBezTo>
                      <a:pt x="1544492" y="1592710"/>
                      <a:pt x="1541572" y="1579891"/>
                      <a:pt x="1540380" y="1577492"/>
                    </a:cubicBezTo>
                    <a:cubicBezTo>
                      <a:pt x="1540095" y="1576955"/>
                      <a:pt x="1522075" y="1568381"/>
                      <a:pt x="1505682" y="1560595"/>
                    </a:cubicBezTo>
                    <a:cubicBezTo>
                      <a:pt x="1494305" y="1555193"/>
                      <a:pt x="1483651" y="1550142"/>
                      <a:pt x="1478634" y="1547105"/>
                    </a:cubicBezTo>
                    <a:cubicBezTo>
                      <a:pt x="1471687" y="1542927"/>
                      <a:pt x="1465983" y="1534538"/>
                      <a:pt x="1461989" y="1525225"/>
                    </a:cubicBezTo>
                    <a:cubicBezTo>
                      <a:pt x="1457526" y="1514755"/>
                      <a:pt x="1455009" y="1502624"/>
                      <a:pt x="1455294" y="1494318"/>
                    </a:cubicBezTo>
                    <a:cubicBezTo>
                      <a:pt x="1455646" y="1484134"/>
                      <a:pt x="1463701" y="1476264"/>
                      <a:pt x="1470446" y="1469687"/>
                    </a:cubicBezTo>
                    <a:cubicBezTo>
                      <a:pt x="1473131" y="1467120"/>
                      <a:pt x="1478147" y="1469536"/>
                      <a:pt x="1476755" y="1467254"/>
                    </a:cubicBezTo>
                    <a:cubicBezTo>
                      <a:pt x="1474523" y="1463630"/>
                      <a:pt x="1469255" y="1455743"/>
                      <a:pt x="1463466" y="1449015"/>
                    </a:cubicBezTo>
                    <a:cubicBezTo>
                      <a:pt x="1459993" y="1444971"/>
                      <a:pt x="1456453" y="1441381"/>
                      <a:pt x="1453499" y="1439619"/>
                    </a:cubicBezTo>
                    <a:cubicBezTo>
                      <a:pt x="1449506" y="1437236"/>
                      <a:pt x="1441368" y="1436381"/>
                      <a:pt x="1434270" y="1435642"/>
                    </a:cubicBezTo>
                    <a:cubicBezTo>
                      <a:pt x="1427492" y="1434937"/>
                      <a:pt x="1421417" y="1434300"/>
                      <a:pt x="1417424" y="1432152"/>
                    </a:cubicBezTo>
                    <a:cubicBezTo>
                      <a:pt x="1413330" y="1429937"/>
                      <a:pt x="1408179" y="1422773"/>
                      <a:pt x="1403464" y="1414484"/>
                    </a:cubicBezTo>
                    <a:cubicBezTo>
                      <a:pt x="1398095" y="1404937"/>
                      <a:pt x="1392826" y="1393326"/>
                      <a:pt x="1390779" y="1387017"/>
                    </a:cubicBezTo>
                    <a:cubicBezTo>
                      <a:pt x="1387071" y="1375355"/>
                      <a:pt x="1402558" y="1364164"/>
                      <a:pt x="1415159" y="1355019"/>
                    </a:cubicBezTo>
                    <a:cubicBezTo>
                      <a:pt x="1420461" y="1351177"/>
                      <a:pt x="1424807" y="1350354"/>
                      <a:pt x="1424891" y="1349146"/>
                    </a:cubicBezTo>
                    <a:cubicBezTo>
                      <a:pt x="1424925" y="1348794"/>
                      <a:pt x="1415629" y="1341143"/>
                      <a:pt x="1407575" y="1333911"/>
                    </a:cubicBezTo>
                    <a:cubicBezTo>
                      <a:pt x="1400914" y="1327938"/>
                      <a:pt x="1394856" y="1322501"/>
                      <a:pt x="1392893" y="1319162"/>
                    </a:cubicBezTo>
                    <a:cubicBezTo>
                      <a:pt x="1388430" y="1311511"/>
                      <a:pt x="1396165" y="1292618"/>
                      <a:pt x="1401635" y="1279161"/>
                    </a:cubicBezTo>
                    <a:lnTo>
                      <a:pt x="1401668" y="1279161"/>
                    </a:lnTo>
                    <a:cubicBezTo>
                      <a:pt x="1403146" y="1275570"/>
                      <a:pt x="1404438" y="1272416"/>
                      <a:pt x="1405226" y="1270168"/>
                    </a:cubicBezTo>
                    <a:cubicBezTo>
                      <a:pt x="1406585" y="1266292"/>
                      <a:pt x="1407693" y="1253556"/>
                      <a:pt x="1408732" y="1241459"/>
                    </a:cubicBezTo>
                    <a:cubicBezTo>
                      <a:pt x="1409857" y="1228740"/>
                      <a:pt x="1410930" y="1216542"/>
                      <a:pt x="1412927" y="1212246"/>
                    </a:cubicBezTo>
                    <a:cubicBezTo>
                      <a:pt x="1416316" y="1204914"/>
                      <a:pt x="1431753" y="1204327"/>
                      <a:pt x="1446837" y="1203773"/>
                    </a:cubicBezTo>
                    <a:cubicBezTo>
                      <a:pt x="1455932" y="1203437"/>
                      <a:pt x="1464858" y="1211542"/>
                      <a:pt x="1464858" y="1207330"/>
                    </a:cubicBezTo>
                    <a:cubicBezTo>
                      <a:pt x="1464858" y="1204713"/>
                      <a:pt x="1459154" y="1186088"/>
                      <a:pt x="1452056" y="1165064"/>
                    </a:cubicBezTo>
                    <a:cubicBezTo>
                      <a:pt x="1445764" y="1146355"/>
                      <a:pt x="1438415" y="1126120"/>
                      <a:pt x="1432945" y="1113670"/>
                    </a:cubicBezTo>
                    <a:cubicBezTo>
                      <a:pt x="1431116" y="1109458"/>
                      <a:pt x="1429035" y="1104609"/>
                      <a:pt x="1426653" y="1099038"/>
                    </a:cubicBezTo>
                    <a:cubicBezTo>
                      <a:pt x="1411803" y="1064440"/>
                      <a:pt x="1384521" y="1000780"/>
                      <a:pt x="1366248" y="977709"/>
                    </a:cubicBezTo>
                    <a:cubicBezTo>
                      <a:pt x="1345828" y="951987"/>
                      <a:pt x="1323915" y="915157"/>
                      <a:pt x="1315861" y="901549"/>
                    </a:cubicBezTo>
                    <a:lnTo>
                      <a:pt x="1315861" y="901533"/>
                    </a:lnTo>
                    <a:lnTo>
                      <a:pt x="1313998" y="898361"/>
                    </a:lnTo>
                    <a:lnTo>
                      <a:pt x="1313948" y="898361"/>
                    </a:lnTo>
                    <a:cubicBezTo>
                      <a:pt x="1310088" y="891918"/>
                      <a:pt x="1309921" y="880441"/>
                      <a:pt x="1310995" y="869317"/>
                    </a:cubicBezTo>
                    <a:cubicBezTo>
                      <a:pt x="1312035" y="858899"/>
                      <a:pt x="1313948" y="848944"/>
                      <a:pt x="1314955" y="844116"/>
                    </a:cubicBezTo>
                    <a:cubicBezTo>
                      <a:pt x="1316465" y="836336"/>
                      <a:pt x="1366248" y="776849"/>
                      <a:pt x="1405712" y="729731"/>
                    </a:cubicBezTo>
                    <a:cubicBezTo>
                      <a:pt x="1429992" y="700704"/>
                      <a:pt x="1450260" y="676467"/>
                      <a:pt x="1451738" y="673855"/>
                    </a:cubicBezTo>
                    <a:cubicBezTo>
                      <a:pt x="1451938" y="673496"/>
                      <a:pt x="1447676" y="668626"/>
                      <a:pt x="1441451" y="661883"/>
                    </a:cubicBezTo>
                    <a:cubicBezTo>
                      <a:pt x="1431350" y="650931"/>
                      <a:pt x="1416082" y="637986"/>
                      <a:pt x="1402642" y="628189"/>
                    </a:cubicBezTo>
                    <a:cubicBezTo>
                      <a:pt x="1386870" y="616640"/>
                      <a:pt x="1375427" y="598148"/>
                      <a:pt x="1366165" y="583166"/>
                    </a:cubicBezTo>
                    <a:cubicBezTo>
                      <a:pt x="1360425" y="573828"/>
                      <a:pt x="1355593" y="566029"/>
                      <a:pt x="1352170" y="563754"/>
                    </a:cubicBezTo>
                    <a:lnTo>
                      <a:pt x="1352170" y="563736"/>
                    </a:lnTo>
                    <a:cubicBezTo>
                      <a:pt x="1346550" y="560004"/>
                      <a:pt x="1322136" y="551925"/>
                      <a:pt x="1298746" y="544205"/>
                    </a:cubicBezTo>
                    <a:cubicBezTo>
                      <a:pt x="1280239" y="538099"/>
                      <a:pt x="1262369" y="532195"/>
                      <a:pt x="1253510" y="528206"/>
                    </a:cubicBezTo>
                    <a:lnTo>
                      <a:pt x="1253476" y="528206"/>
                    </a:lnTo>
                    <a:cubicBezTo>
                      <a:pt x="1242990" y="523498"/>
                      <a:pt x="1234131" y="510152"/>
                      <a:pt x="1227704" y="494633"/>
                    </a:cubicBezTo>
                    <a:cubicBezTo>
                      <a:pt x="1220204" y="476401"/>
                      <a:pt x="1215656" y="454516"/>
                      <a:pt x="1215942" y="441131"/>
                    </a:cubicBezTo>
                    <a:cubicBezTo>
                      <a:pt x="1216260" y="426947"/>
                      <a:pt x="1221881" y="408813"/>
                      <a:pt x="1226630" y="393474"/>
                    </a:cubicBezTo>
                    <a:cubicBezTo>
                      <a:pt x="1229784" y="383220"/>
                      <a:pt x="1232536" y="374322"/>
                      <a:pt x="1232687" y="370155"/>
                    </a:cubicBezTo>
                    <a:cubicBezTo>
                      <a:pt x="1232855" y="366265"/>
                      <a:pt x="1225354" y="358804"/>
                      <a:pt x="1218761" y="352300"/>
                    </a:cubicBezTo>
                    <a:cubicBezTo>
                      <a:pt x="1212301" y="345917"/>
                      <a:pt x="1206529" y="340171"/>
                      <a:pt x="1205522" y="334387"/>
                    </a:cubicBezTo>
                    <a:cubicBezTo>
                      <a:pt x="1203324" y="322058"/>
                      <a:pt x="1224751" y="315195"/>
                      <a:pt x="1245540" y="308572"/>
                    </a:cubicBezTo>
                    <a:cubicBezTo>
                      <a:pt x="1252402" y="306399"/>
                      <a:pt x="1259181" y="304225"/>
                      <a:pt x="1264836" y="302008"/>
                    </a:cubicBezTo>
                    <a:cubicBezTo>
                      <a:pt x="1274064" y="298419"/>
                      <a:pt x="1280927" y="295327"/>
                      <a:pt x="1285592" y="291756"/>
                    </a:cubicBezTo>
                    <a:cubicBezTo>
                      <a:pt x="1288930" y="289203"/>
                      <a:pt x="1291212" y="286251"/>
                      <a:pt x="1292571" y="282360"/>
                    </a:cubicBezTo>
                    <a:cubicBezTo>
                      <a:pt x="1289501" y="276595"/>
                      <a:pt x="1287974" y="267558"/>
                      <a:pt x="1287705" y="257683"/>
                    </a:cubicBezTo>
                    <a:cubicBezTo>
                      <a:pt x="1287387" y="244934"/>
                      <a:pt x="1288578" y="230154"/>
                      <a:pt x="1290743" y="221036"/>
                    </a:cubicBezTo>
                    <a:cubicBezTo>
                      <a:pt x="1291011" y="219759"/>
                      <a:pt x="1291330" y="218563"/>
                      <a:pt x="1291649" y="217544"/>
                    </a:cubicBezTo>
                    <a:cubicBezTo>
                      <a:pt x="1294686" y="207989"/>
                      <a:pt x="1307975" y="193545"/>
                      <a:pt x="1319770" y="180701"/>
                    </a:cubicBezTo>
                    <a:cubicBezTo>
                      <a:pt x="1328428" y="171303"/>
                      <a:pt x="1338043" y="166837"/>
                      <a:pt x="1337170" y="164880"/>
                    </a:cubicBezTo>
                    <a:lnTo>
                      <a:pt x="1337136" y="164880"/>
                    </a:lnTo>
                    <a:lnTo>
                      <a:pt x="1336818" y="164241"/>
                    </a:lnTo>
                    <a:lnTo>
                      <a:pt x="1336768" y="164202"/>
                    </a:lnTo>
                    <a:cubicBezTo>
                      <a:pt x="1333378" y="157358"/>
                      <a:pt x="1317791" y="126080"/>
                      <a:pt x="1310088" y="123407"/>
                    </a:cubicBezTo>
                    <a:cubicBezTo>
                      <a:pt x="1305777" y="121911"/>
                      <a:pt x="1293897" y="116005"/>
                      <a:pt x="1279282" y="108786"/>
                    </a:cubicBezTo>
                    <a:cubicBezTo>
                      <a:pt x="1252805" y="95678"/>
                      <a:pt x="1217133" y="78025"/>
                      <a:pt x="1207015" y="76349"/>
                    </a:cubicBezTo>
                    <a:cubicBezTo>
                      <a:pt x="1197636" y="74775"/>
                      <a:pt x="1176847" y="58994"/>
                      <a:pt x="1154463" y="41977"/>
                    </a:cubicBezTo>
                    <a:cubicBezTo>
                      <a:pt x="1128020" y="21911"/>
                      <a:pt x="1099092" y="-74"/>
                      <a:pt x="1092867" y="1322"/>
                    </a:cubicBezTo>
                    <a:cubicBezTo>
                      <a:pt x="1079478" y="4275"/>
                      <a:pt x="1062750" y="13352"/>
                      <a:pt x="1048387" y="21133"/>
                    </a:cubicBezTo>
                    <a:cubicBezTo>
                      <a:pt x="1045635" y="22609"/>
                      <a:pt x="1043001" y="24045"/>
                      <a:pt x="1040215" y="25520"/>
                    </a:cubicBezTo>
                    <a:cubicBezTo>
                      <a:pt x="1030316" y="30749"/>
                      <a:pt x="999375" y="34318"/>
                      <a:pt x="970398" y="37670"/>
                    </a:cubicBezTo>
                    <a:cubicBezTo>
                      <a:pt x="945917" y="40484"/>
                      <a:pt x="922930" y="43137"/>
                      <a:pt x="918869" y="45491"/>
                    </a:cubicBezTo>
                    <a:cubicBezTo>
                      <a:pt x="914590" y="47981"/>
                      <a:pt x="912040" y="50498"/>
                      <a:pt x="908450" y="54028"/>
                    </a:cubicBezTo>
                    <a:cubicBezTo>
                      <a:pt x="903264" y="59154"/>
                      <a:pt x="896117" y="66157"/>
                      <a:pt x="880294" y="77626"/>
                    </a:cubicBezTo>
                    <a:cubicBezTo>
                      <a:pt x="874036" y="82155"/>
                      <a:pt x="867240" y="86863"/>
                      <a:pt x="860864" y="91250"/>
                    </a:cubicBezTo>
                    <a:cubicBezTo>
                      <a:pt x="842793" y="103759"/>
                      <a:pt x="828380" y="113733"/>
                      <a:pt x="819772" y="125683"/>
                    </a:cubicBezTo>
                    <a:cubicBezTo>
                      <a:pt x="812155" y="136215"/>
                      <a:pt x="797188" y="222573"/>
                      <a:pt x="787456" y="278889"/>
                    </a:cubicBezTo>
                    <a:cubicBezTo>
                      <a:pt x="783077" y="304143"/>
                      <a:pt x="779721" y="323534"/>
                      <a:pt x="778278" y="328321"/>
                    </a:cubicBezTo>
                    <a:cubicBezTo>
                      <a:pt x="773781" y="343404"/>
                      <a:pt x="757421" y="342025"/>
                      <a:pt x="742019" y="340731"/>
                    </a:cubicBezTo>
                    <a:cubicBezTo>
                      <a:pt x="735609" y="340192"/>
                      <a:pt x="729384" y="339674"/>
                      <a:pt x="726297" y="340612"/>
                    </a:cubicBezTo>
                    <a:cubicBezTo>
                      <a:pt x="722706" y="341707"/>
                      <a:pt x="710272" y="356909"/>
                      <a:pt x="696866" y="373247"/>
                    </a:cubicBezTo>
                    <a:cubicBezTo>
                      <a:pt x="679752" y="394113"/>
                      <a:pt x="661194" y="416735"/>
                      <a:pt x="649835" y="420525"/>
                    </a:cubicBezTo>
                    <a:cubicBezTo>
                      <a:pt x="636915" y="424834"/>
                      <a:pt x="587282" y="399959"/>
                      <a:pt x="545318" y="378933"/>
                    </a:cubicBezTo>
                    <a:cubicBezTo>
                      <a:pt x="517079" y="364769"/>
                      <a:pt x="492582" y="352501"/>
                      <a:pt x="491424" y="352859"/>
                    </a:cubicBezTo>
                    <a:cubicBezTo>
                      <a:pt x="488941" y="353597"/>
                      <a:pt x="485635" y="357008"/>
                      <a:pt x="482044" y="360720"/>
                    </a:cubicBezTo>
                    <a:cubicBezTo>
                      <a:pt x="476222" y="366725"/>
                      <a:pt x="469796" y="373366"/>
                      <a:pt x="460383" y="376279"/>
                    </a:cubicBezTo>
                    <a:cubicBezTo>
                      <a:pt x="450131" y="379452"/>
                      <a:pt x="423200" y="377677"/>
                      <a:pt x="398149" y="376021"/>
                    </a:cubicBezTo>
                    <a:cubicBezTo>
                      <a:pt x="384541" y="375123"/>
                      <a:pt x="371504" y="374245"/>
                      <a:pt x="362376" y="374245"/>
                    </a:cubicBezTo>
                    <a:cubicBezTo>
                      <a:pt x="355144" y="374245"/>
                      <a:pt x="343299" y="375262"/>
                      <a:pt x="329943" y="376378"/>
                    </a:cubicBezTo>
                    <a:cubicBezTo>
                      <a:pt x="296754" y="379192"/>
                      <a:pt x="254303" y="382783"/>
                      <a:pt x="239789" y="374123"/>
                    </a:cubicBezTo>
                    <a:cubicBezTo>
                      <a:pt x="228497" y="367421"/>
                      <a:pt x="208144" y="340749"/>
                      <a:pt x="189922" y="316851"/>
                    </a:cubicBezTo>
                    <a:cubicBezTo>
                      <a:pt x="176515" y="299297"/>
                      <a:pt x="164300" y="283278"/>
                      <a:pt x="159367" y="279568"/>
                    </a:cubicBezTo>
                    <a:cubicBezTo>
                      <a:pt x="151582" y="273742"/>
                      <a:pt x="125004" y="257326"/>
                      <a:pt x="102637" y="245376"/>
                    </a:cubicBezTo>
                    <a:cubicBezTo>
                      <a:pt x="88627" y="237896"/>
                      <a:pt x="77016" y="232229"/>
                      <a:pt x="74902" y="232629"/>
                    </a:cubicBezTo>
                    <a:cubicBezTo>
                      <a:pt x="72922" y="233008"/>
                      <a:pt x="70153" y="233367"/>
                      <a:pt x="67200" y="233746"/>
                    </a:cubicBezTo>
                    <a:cubicBezTo>
                      <a:pt x="58039" y="234904"/>
                      <a:pt x="45941" y="236459"/>
                      <a:pt x="39011" y="243102"/>
                    </a:cubicBezTo>
                    <a:lnTo>
                      <a:pt x="39011" y="243080"/>
                    </a:lnTo>
                    <a:cubicBezTo>
                      <a:pt x="34850" y="247052"/>
                      <a:pt x="34649" y="255848"/>
                      <a:pt x="34498" y="264427"/>
                    </a:cubicBezTo>
                    <a:cubicBezTo>
                      <a:pt x="34330" y="272445"/>
                      <a:pt x="34129" y="280326"/>
                      <a:pt x="31142" y="287109"/>
                    </a:cubicBezTo>
                    <a:cubicBezTo>
                      <a:pt x="25437" y="299856"/>
                      <a:pt x="19011" y="299117"/>
                      <a:pt x="6527" y="297663"/>
                    </a:cubicBezTo>
                    <a:cubicBezTo>
                      <a:pt x="4933" y="297461"/>
                      <a:pt x="3171" y="297262"/>
                      <a:pt x="1258" y="297102"/>
                    </a:cubicBezTo>
                    <a:cubicBezTo>
                      <a:pt x="9598" y="309014"/>
                      <a:pt x="22131" y="326346"/>
                      <a:pt x="28357" y="332014"/>
                    </a:cubicBezTo>
                    <a:cubicBezTo>
                      <a:pt x="36243" y="339176"/>
                      <a:pt x="95087" y="367921"/>
                      <a:pt x="146867" y="393196"/>
                    </a:cubicBezTo>
                    <a:cubicBezTo>
                      <a:pt x="152052" y="395729"/>
                      <a:pt x="159233" y="399241"/>
                      <a:pt x="177824" y="408376"/>
                    </a:cubicBezTo>
                    <a:cubicBezTo>
                      <a:pt x="211382" y="424874"/>
                      <a:pt x="274371" y="457290"/>
                      <a:pt x="324389" y="483024"/>
                    </a:cubicBezTo>
                    <a:cubicBezTo>
                      <a:pt x="361017" y="501895"/>
                      <a:pt x="390767" y="517196"/>
                      <a:pt x="396471" y="519849"/>
                    </a:cubicBezTo>
                    <a:lnTo>
                      <a:pt x="396471" y="519828"/>
                    </a:lnTo>
                    <a:cubicBezTo>
                      <a:pt x="404542" y="523599"/>
                      <a:pt x="418737" y="533834"/>
                      <a:pt x="432060" y="545104"/>
                    </a:cubicBezTo>
                    <a:cubicBezTo>
                      <a:pt x="444224" y="555378"/>
                      <a:pt x="455869" y="566727"/>
                      <a:pt x="461742" y="575047"/>
                    </a:cubicBezTo>
                    <a:cubicBezTo>
                      <a:pt x="470198" y="587075"/>
                      <a:pt x="463420" y="596631"/>
                      <a:pt x="452329" y="604472"/>
                    </a:cubicBezTo>
                    <a:cubicBezTo>
                      <a:pt x="447110" y="608163"/>
                      <a:pt x="440885" y="611375"/>
                      <a:pt x="435415" y="614209"/>
                    </a:cubicBezTo>
                    <a:cubicBezTo>
                      <a:pt x="430466" y="616761"/>
                      <a:pt x="426204" y="618976"/>
                      <a:pt x="425164" y="620071"/>
                    </a:cubicBezTo>
                    <a:cubicBezTo>
                      <a:pt x="423536" y="621867"/>
                      <a:pt x="427160" y="640381"/>
                      <a:pt x="430231" y="655999"/>
                    </a:cubicBezTo>
                    <a:cubicBezTo>
                      <a:pt x="432177" y="665933"/>
                      <a:pt x="433939" y="674870"/>
                      <a:pt x="433939" y="679999"/>
                    </a:cubicBezTo>
                    <a:cubicBezTo>
                      <a:pt x="433939" y="688916"/>
                      <a:pt x="427278" y="696876"/>
                      <a:pt x="420583" y="704874"/>
                    </a:cubicBezTo>
                    <a:cubicBezTo>
                      <a:pt x="415868" y="710539"/>
                      <a:pt x="411035" y="716244"/>
                      <a:pt x="410515" y="720034"/>
                    </a:cubicBezTo>
                    <a:cubicBezTo>
                      <a:pt x="412042" y="720014"/>
                      <a:pt x="413754" y="719816"/>
                      <a:pt x="415583" y="719635"/>
                    </a:cubicBezTo>
                    <a:lnTo>
                      <a:pt x="415633" y="719635"/>
                    </a:lnTo>
                    <a:cubicBezTo>
                      <a:pt x="421136" y="719056"/>
                      <a:pt x="427597" y="718378"/>
                      <a:pt x="434610" y="719915"/>
                    </a:cubicBezTo>
                    <a:cubicBezTo>
                      <a:pt x="442949" y="721729"/>
                      <a:pt x="451054" y="727157"/>
                      <a:pt x="457396" y="733301"/>
                    </a:cubicBezTo>
                    <a:cubicBezTo>
                      <a:pt x="465618" y="741259"/>
                      <a:pt x="471272" y="751273"/>
                      <a:pt x="471272" y="757080"/>
                    </a:cubicBezTo>
                    <a:cubicBezTo>
                      <a:pt x="471272" y="762527"/>
                      <a:pt x="466406" y="768050"/>
                      <a:pt x="459913" y="775393"/>
                    </a:cubicBezTo>
                    <a:cubicBezTo>
                      <a:pt x="451003" y="785447"/>
                      <a:pt x="438167" y="799969"/>
                      <a:pt x="435499" y="815569"/>
                    </a:cubicBezTo>
                    <a:cubicBezTo>
                      <a:pt x="433620" y="826601"/>
                      <a:pt x="452010" y="843897"/>
                      <a:pt x="469209" y="860035"/>
                    </a:cubicBezTo>
                    <a:cubicBezTo>
                      <a:pt x="486239" y="876012"/>
                      <a:pt x="502230" y="891062"/>
                      <a:pt x="501676" y="904620"/>
                    </a:cubicBezTo>
                    <a:cubicBezTo>
                      <a:pt x="501122" y="917053"/>
                      <a:pt x="492095" y="939973"/>
                      <a:pt x="482330" y="964907"/>
                    </a:cubicBezTo>
                    <a:cubicBezTo>
                      <a:pt x="473067" y="988448"/>
                      <a:pt x="463067" y="1013851"/>
                      <a:pt x="459393" y="1032191"/>
                    </a:cubicBezTo>
                    <a:cubicBezTo>
                      <a:pt x="456557" y="1046470"/>
                      <a:pt x="457245" y="1046537"/>
                      <a:pt x="458872" y="1046705"/>
                    </a:cubicBezTo>
                    <a:cubicBezTo>
                      <a:pt x="465333" y="1047342"/>
                      <a:pt x="474477" y="1048215"/>
                      <a:pt x="485048" y="1058819"/>
                    </a:cubicBezTo>
                    <a:lnTo>
                      <a:pt x="485082" y="1058802"/>
                    </a:lnTo>
                    <a:cubicBezTo>
                      <a:pt x="499797" y="1073501"/>
                      <a:pt x="504746" y="1082880"/>
                      <a:pt x="511089" y="1094776"/>
                    </a:cubicBezTo>
                    <a:lnTo>
                      <a:pt x="511089" y="1094793"/>
                    </a:lnTo>
                    <a:cubicBezTo>
                      <a:pt x="514076" y="1100481"/>
                      <a:pt x="517431" y="1106807"/>
                      <a:pt x="522465" y="1114660"/>
                    </a:cubicBezTo>
                    <a:cubicBezTo>
                      <a:pt x="529831" y="1126137"/>
                      <a:pt x="532381" y="1144275"/>
                      <a:pt x="532599" y="1163873"/>
                    </a:cubicBezTo>
                    <a:cubicBezTo>
                      <a:pt x="541711" y="1164292"/>
                      <a:pt x="550402" y="1165114"/>
                      <a:pt x="558121" y="1166742"/>
                    </a:cubicBezTo>
                    <a:cubicBezTo>
                      <a:pt x="587249" y="1172866"/>
                      <a:pt x="601763" y="1201223"/>
                      <a:pt x="631646" y="1214998"/>
                    </a:cubicBezTo>
                    <a:cubicBezTo>
                      <a:pt x="661529" y="1228790"/>
                      <a:pt x="676077" y="1221122"/>
                      <a:pt x="705205" y="1238757"/>
                    </a:cubicBezTo>
                    <a:cubicBezTo>
                      <a:pt x="734283" y="1256375"/>
                      <a:pt x="710155" y="1291225"/>
                      <a:pt x="709400" y="1300051"/>
                    </a:cubicBezTo>
                    <a:cubicBezTo>
                      <a:pt x="708645" y="1308860"/>
                      <a:pt x="702487" y="1325689"/>
                      <a:pt x="697537" y="1336814"/>
                    </a:cubicBezTo>
                    <a:cubicBezTo>
                      <a:pt x="692554" y="1347921"/>
                      <a:pt x="735038" y="1369365"/>
                      <a:pt x="733931" y="1378174"/>
                    </a:cubicBezTo>
                    <a:cubicBezTo>
                      <a:pt x="732773" y="1387000"/>
                      <a:pt x="706313" y="1380104"/>
                      <a:pt x="701380" y="1382386"/>
                    </a:cubicBezTo>
                    <a:cubicBezTo>
                      <a:pt x="696380" y="1384684"/>
                      <a:pt x="717051" y="1398477"/>
                      <a:pt x="719719" y="1406128"/>
                    </a:cubicBezTo>
                    <a:cubicBezTo>
                      <a:pt x="722437" y="1413796"/>
                      <a:pt x="718008" y="1420877"/>
                      <a:pt x="705004" y="1425474"/>
                    </a:cubicBezTo>
                    <a:cubicBezTo>
                      <a:pt x="691967" y="1430072"/>
                      <a:pt x="670540" y="1407839"/>
                      <a:pt x="659818" y="1406698"/>
                    </a:cubicBezTo>
                    <a:cubicBezTo>
                      <a:pt x="649080" y="1405557"/>
                      <a:pt x="626495" y="1419350"/>
                      <a:pt x="600840" y="1426246"/>
                    </a:cubicBezTo>
                    <a:cubicBezTo>
                      <a:pt x="575151" y="1433125"/>
                      <a:pt x="580151" y="1466079"/>
                      <a:pt x="570201" y="1488278"/>
                    </a:cubicBezTo>
                    <a:cubicBezTo>
                      <a:pt x="560235" y="1510493"/>
                      <a:pt x="504142" y="1543632"/>
                      <a:pt x="490350" y="1555125"/>
                    </a:cubicBezTo>
                    <a:cubicBezTo>
                      <a:pt x="476541" y="1566619"/>
                      <a:pt x="463537" y="1616788"/>
                      <a:pt x="451641" y="1626369"/>
                    </a:cubicBezTo>
                    <a:cubicBezTo>
                      <a:pt x="439795" y="1635933"/>
                      <a:pt x="421204" y="1616990"/>
                      <a:pt x="405885" y="1622359"/>
                    </a:cubicBezTo>
                    <a:cubicBezTo>
                      <a:pt x="390582" y="1627711"/>
                      <a:pt x="411237" y="1647628"/>
                      <a:pt x="408200" y="1654525"/>
                    </a:cubicBezTo>
                    <a:cubicBezTo>
                      <a:pt x="405129" y="1661421"/>
                      <a:pt x="389810" y="1654525"/>
                      <a:pt x="373736" y="1660649"/>
                    </a:cubicBezTo>
                    <a:cubicBezTo>
                      <a:pt x="357661" y="1666773"/>
                      <a:pt x="346134" y="1705835"/>
                      <a:pt x="330060" y="1720399"/>
                    </a:cubicBezTo>
                    <a:cubicBezTo>
                      <a:pt x="313986" y="1734946"/>
                      <a:pt x="303247" y="1723453"/>
                      <a:pt x="275679" y="1726523"/>
                    </a:cubicBezTo>
                    <a:cubicBezTo>
                      <a:pt x="248111" y="1729594"/>
                      <a:pt x="233564" y="1750282"/>
                      <a:pt x="224386" y="1765585"/>
                    </a:cubicBezTo>
                    <a:cubicBezTo>
                      <a:pt x="215174" y="1780904"/>
                      <a:pt x="244286" y="1788589"/>
                      <a:pt x="250427" y="1806190"/>
                    </a:cubicBezTo>
                    <a:cubicBezTo>
                      <a:pt x="256535" y="1823808"/>
                      <a:pt x="240460" y="1815402"/>
                      <a:pt x="214402" y="1825352"/>
                    </a:cubicBezTo>
                    <a:cubicBezTo>
                      <a:pt x="188361" y="1835302"/>
                      <a:pt x="202170" y="1843724"/>
                      <a:pt x="184536" y="1846040"/>
                    </a:cubicBezTo>
                    <a:cubicBezTo>
                      <a:pt x="166934" y="1848322"/>
                      <a:pt x="175358" y="1825352"/>
                      <a:pt x="163109" y="1820754"/>
                    </a:cubicBezTo>
                    <a:cubicBezTo>
                      <a:pt x="150860" y="1816157"/>
                      <a:pt x="140122" y="1819227"/>
                      <a:pt x="130155" y="1822281"/>
                    </a:cubicBezTo>
                    <a:cubicBezTo>
                      <a:pt x="120188" y="1825352"/>
                      <a:pt x="115591" y="1829177"/>
                      <a:pt x="110255" y="1845251"/>
                    </a:cubicBezTo>
                    <a:cubicBezTo>
                      <a:pt x="104869" y="1861359"/>
                      <a:pt x="124803" y="1862114"/>
                      <a:pt x="129400" y="1873608"/>
                    </a:cubicBezTo>
                    <a:cubicBezTo>
                      <a:pt x="133981" y="1885102"/>
                      <a:pt x="89181" y="1901579"/>
                      <a:pt x="70791" y="1913827"/>
                    </a:cubicBezTo>
                    <a:cubicBezTo>
                      <a:pt x="52401" y="1926093"/>
                      <a:pt x="52401" y="1943711"/>
                      <a:pt x="39397" y="1962855"/>
                    </a:cubicBezTo>
                    <a:cubicBezTo>
                      <a:pt x="26360" y="1982000"/>
                      <a:pt x="45505" y="2001917"/>
                      <a:pt x="52401" y="2035626"/>
                    </a:cubicBezTo>
                    <a:cubicBezTo>
                      <a:pt x="59297" y="2069318"/>
                      <a:pt x="68475" y="2040995"/>
                      <a:pt x="79214" y="2050174"/>
                    </a:cubicBezTo>
                    <a:cubicBezTo>
                      <a:pt x="89952" y="2059368"/>
                      <a:pt x="92251" y="2067808"/>
                      <a:pt x="89952" y="2097675"/>
                    </a:cubicBezTo>
                    <a:cubicBezTo>
                      <a:pt x="87637" y="2127558"/>
                      <a:pt x="78056" y="2127558"/>
                      <a:pt x="70405" y="2143247"/>
                    </a:cubicBezTo>
                    <a:cubicBezTo>
                      <a:pt x="62737" y="2158952"/>
                      <a:pt x="98006" y="2179641"/>
                      <a:pt x="107570" y="2196117"/>
                    </a:cubicBezTo>
                    <a:cubicBezTo>
                      <a:pt x="117118" y="2212578"/>
                      <a:pt x="134954" y="2242260"/>
                      <a:pt x="129953" y="2251455"/>
                    </a:cubicBezTo>
                    <a:cubicBezTo>
                      <a:pt x="124970" y="2260650"/>
                      <a:pt x="103141" y="2246085"/>
                      <a:pt x="96245" y="2246840"/>
                    </a:cubicBezTo>
                    <a:cubicBezTo>
                      <a:pt x="89382" y="2247629"/>
                      <a:pt x="93979" y="2254911"/>
                      <a:pt x="94332" y="2266405"/>
                    </a:cubicBezTo>
                    <a:cubicBezTo>
                      <a:pt x="94734" y="2277865"/>
                      <a:pt x="112721" y="2310450"/>
                      <a:pt x="113477" y="2328068"/>
                    </a:cubicBezTo>
                    <a:cubicBezTo>
                      <a:pt x="114282" y="2345669"/>
                      <a:pt x="86680" y="2347598"/>
                      <a:pt x="79013" y="2360988"/>
                    </a:cubicBezTo>
                    <a:cubicBezTo>
                      <a:pt x="71361" y="2374394"/>
                      <a:pt x="98006" y="2395268"/>
                      <a:pt x="98006" y="2401795"/>
                    </a:cubicBezTo>
                    <a:cubicBezTo>
                      <a:pt x="98006" y="2408288"/>
                      <a:pt x="98359" y="2445051"/>
                      <a:pt x="93778" y="2466495"/>
                    </a:cubicBezTo>
                    <a:cubicBezTo>
                      <a:pt x="89181" y="2487972"/>
                      <a:pt x="99516" y="2492938"/>
                      <a:pt x="102587" y="2501747"/>
                    </a:cubicBezTo>
                    <a:cubicBezTo>
                      <a:pt x="105657" y="2510573"/>
                      <a:pt x="125927" y="2494096"/>
                      <a:pt x="127487" y="2490640"/>
                    </a:cubicBezTo>
                    <a:cubicBezTo>
                      <a:pt x="128997" y="2487217"/>
                      <a:pt x="122101" y="2476092"/>
                      <a:pt x="125927" y="2471109"/>
                    </a:cubicBezTo>
                    <a:cubicBezTo>
                      <a:pt x="129803" y="2466125"/>
                      <a:pt x="151213" y="2479901"/>
                      <a:pt x="158478" y="2487972"/>
                    </a:cubicBezTo>
                    <a:cubicBezTo>
                      <a:pt x="165777" y="2496009"/>
                      <a:pt x="204436" y="2515540"/>
                      <a:pt x="228564" y="2527033"/>
                    </a:cubicBezTo>
                    <a:cubicBezTo>
                      <a:pt x="252709" y="2538510"/>
                      <a:pt x="262071" y="2522620"/>
                      <a:pt x="277391" y="2528761"/>
                    </a:cubicBezTo>
                    <a:cubicBezTo>
                      <a:pt x="292710" y="2534886"/>
                      <a:pt x="274320" y="2562454"/>
                      <a:pt x="286972" y="2563226"/>
                    </a:cubicBezTo>
                    <a:cubicBezTo>
                      <a:pt x="299623" y="2563981"/>
                      <a:pt x="329490" y="2535641"/>
                      <a:pt x="348249" y="2528359"/>
                    </a:cubicBezTo>
                    <a:cubicBezTo>
                      <a:pt x="367041" y="2521093"/>
                      <a:pt x="353987" y="2536027"/>
                      <a:pt x="350917" y="2545624"/>
                    </a:cubicBezTo>
                    <a:cubicBezTo>
                      <a:pt x="347879" y="2555188"/>
                      <a:pt x="333684" y="2577018"/>
                      <a:pt x="329859" y="2591179"/>
                    </a:cubicBezTo>
                    <a:cubicBezTo>
                      <a:pt x="326016" y="2605358"/>
                      <a:pt x="344423" y="2598461"/>
                      <a:pt x="368551" y="2612623"/>
                    </a:cubicBezTo>
                    <a:cubicBezTo>
                      <a:pt x="392679" y="2626801"/>
                      <a:pt x="365112" y="2627187"/>
                      <a:pt x="352829" y="2637540"/>
                    </a:cubicBezTo>
                    <a:cubicBezTo>
                      <a:pt x="340580" y="2647876"/>
                      <a:pt x="331016" y="2660124"/>
                      <a:pt x="345581" y="2657826"/>
                    </a:cubicBezTo>
                    <a:cubicBezTo>
                      <a:pt x="360128" y="2655527"/>
                      <a:pt x="386941" y="2631801"/>
                      <a:pt x="401505" y="2625275"/>
                    </a:cubicBezTo>
                    <a:cubicBezTo>
                      <a:pt x="416069" y="2618747"/>
                      <a:pt x="430231" y="2626801"/>
                      <a:pt x="460466" y="2625275"/>
                    </a:cubicBezTo>
                    <a:cubicBezTo>
                      <a:pt x="490736" y="2623731"/>
                      <a:pt x="518874" y="2608210"/>
                      <a:pt x="533422" y="2602086"/>
                    </a:cubicBezTo>
                    <a:cubicBezTo>
                      <a:pt x="547986" y="2595961"/>
                      <a:pt x="560235" y="2619721"/>
                      <a:pt x="574799" y="2622019"/>
                    </a:cubicBezTo>
                    <a:cubicBezTo>
                      <a:pt x="589313" y="2624318"/>
                      <a:pt x="583205" y="2586767"/>
                      <a:pt x="588558" y="2579115"/>
                    </a:cubicBezTo>
                    <a:cubicBezTo>
                      <a:pt x="593944" y="2571447"/>
                      <a:pt x="613844" y="2566867"/>
                      <a:pt x="642921" y="2567622"/>
                    </a:cubicBezTo>
                    <a:cubicBezTo>
                      <a:pt x="672050" y="2568393"/>
                      <a:pt x="696581" y="2567622"/>
                      <a:pt x="721079" y="2566078"/>
                    </a:cubicBezTo>
                    <a:cubicBezTo>
                      <a:pt x="745575" y="2564551"/>
                      <a:pt x="746364" y="2553074"/>
                      <a:pt x="757858" y="2544634"/>
                    </a:cubicBezTo>
                    <a:cubicBezTo>
                      <a:pt x="769352" y="2536228"/>
                      <a:pt x="784671" y="2557672"/>
                      <a:pt x="797675" y="2556900"/>
                    </a:cubicBezTo>
                    <a:cubicBezTo>
                      <a:pt x="810678" y="2556128"/>
                      <a:pt x="799185" y="2543879"/>
                      <a:pt x="799185" y="2535456"/>
                    </a:cubicBezTo>
                    <a:cubicBezTo>
                      <a:pt x="799185" y="2527033"/>
                      <a:pt x="813749" y="2537755"/>
                      <a:pt x="825242" y="2536983"/>
                    </a:cubicBezTo>
                    <a:cubicBezTo>
                      <a:pt x="836719" y="2536228"/>
                      <a:pt x="821400" y="2515540"/>
                      <a:pt x="823716" y="2507116"/>
                    </a:cubicBezTo>
                    <a:cubicBezTo>
                      <a:pt x="825997" y="2498677"/>
                      <a:pt x="847458" y="2518610"/>
                      <a:pt x="860462" y="2522436"/>
                    </a:cubicBezTo>
                    <a:cubicBezTo>
                      <a:pt x="873499" y="2526261"/>
                      <a:pt x="890345" y="2510942"/>
                      <a:pt x="902577" y="2504046"/>
                    </a:cubicBezTo>
                    <a:cubicBezTo>
                      <a:pt x="914876" y="2497167"/>
                      <a:pt x="924809" y="2497922"/>
                      <a:pt x="972311" y="2497922"/>
                    </a:cubicBezTo>
                    <a:cubicBezTo>
                      <a:pt x="1019795" y="2497922"/>
                      <a:pt x="1027446" y="2500203"/>
                      <a:pt x="1055803" y="2501747"/>
                    </a:cubicBezTo>
                    <a:cubicBezTo>
                      <a:pt x="1077079" y="2502888"/>
                      <a:pt x="1091676" y="2496898"/>
                      <a:pt x="1107869" y="2491747"/>
                    </a:cubicBezTo>
                    <a:cubicBezTo>
                      <a:pt x="1116090" y="2477569"/>
                      <a:pt x="1126828" y="2460454"/>
                      <a:pt x="1134597" y="2453256"/>
                    </a:cubicBezTo>
                    <a:cubicBezTo>
                      <a:pt x="1141577" y="2446762"/>
                      <a:pt x="1152383" y="2438440"/>
                      <a:pt x="1165118" y="2429195"/>
                    </a:cubicBezTo>
                    <a:cubicBezTo>
                      <a:pt x="1177249" y="2420403"/>
                      <a:pt x="1192082" y="2410201"/>
                      <a:pt x="1207317" y="2399865"/>
                    </a:cubicBezTo>
                    <a:cubicBezTo>
                      <a:pt x="1220405" y="2390989"/>
                      <a:pt x="1232419" y="2382096"/>
                      <a:pt x="1242184" y="2374378"/>
                    </a:cubicBezTo>
                    <a:cubicBezTo>
                      <a:pt x="1253963" y="2365082"/>
                      <a:pt x="1262252" y="2357683"/>
                      <a:pt x="1265172" y="2354293"/>
                    </a:cubicBezTo>
                    <a:cubicBezTo>
                      <a:pt x="1269349" y="2349394"/>
                      <a:pt x="1291498" y="2337850"/>
                      <a:pt x="1311968" y="2327145"/>
                    </a:cubicBezTo>
                    <a:cubicBezTo>
                      <a:pt x="1326801" y="2319393"/>
                      <a:pt x="1340761" y="2312094"/>
                      <a:pt x="1344989" y="2309024"/>
                    </a:cubicBezTo>
                    <a:cubicBezTo>
                      <a:pt x="1350979" y="2304678"/>
                      <a:pt x="1378346" y="2278586"/>
                      <a:pt x="1401283" y="2254928"/>
                    </a:cubicBezTo>
                    <a:cubicBezTo>
                      <a:pt x="1416870" y="2238803"/>
                      <a:pt x="1430210" y="2224139"/>
                      <a:pt x="1432559" y="2219122"/>
                    </a:cubicBezTo>
                    <a:lnTo>
                      <a:pt x="1432559" y="2219105"/>
                    </a:lnTo>
                    <a:cubicBezTo>
                      <a:pt x="1435512" y="2212712"/>
                      <a:pt x="1443683" y="2201738"/>
                      <a:pt x="1453063" y="2190278"/>
                    </a:cubicBezTo>
                    <a:cubicBezTo>
                      <a:pt x="1466788" y="2173499"/>
                      <a:pt x="1483248" y="2155277"/>
                      <a:pt x="1489608" y="2148935"/>
                    </a:cubicBezTo>
                    <a:cubicBezTo>
                      <a:pt x="1493634" y="2144908"/>
                      <a:pt x="1518686" y="2123380"/>
                      <a:pt x="1548485" y="2097809"/>
                    </a:cubicBezTo>
                    <a:cubicBezTo>
                      <a:pt x="1596910" y="2056231"/>
                      <a:pt x="1658136" y="2003629"/>
                      <a:pt x="1658656" y="2002102"/>
                    </a:cubicBezTo>
                    <a:cubicBezTo>
                      <a:pt x="1659378" y="1999971"/>
                      <a:pt x="1662415" y="1994484"/>
                      <a:pt x="1666727" y="1986782"/>
                    </a:cubicBezTo>
                    <a:cubicBezTo>
                      <a:pt x="1678724" y="1965154"/>
                      <a:pt x="1701342" y="1924532"/>
                      <a:pt x="1701342" y="1910656"/>
                    </a:cubicBezTo>
                    <a:cubicBezTo>
                      <a:pt x="1701342" y="1898122"/>
                      <a:pt x="1678607" y="1873491"/>
                      <a:pt x="1661525" y="1854983"/>
                    </a:cubicBezTo>
                    <a:close/>
                  </a:path>
                </a:pathLst>
              </a:custGeom>
              <a:solidFill>
                <a:srgbClr val="F2F2F0"/>
              </a:solidFill>
              <a:ln w="9525" cap="flat">
                <a:noFill/>
                <a:prstDash val="solid"/>
                <a:miter/>
              </a:ln>
            </p:spPr>
            <p:txBody>
              <a:bodyPr rtlCol="0" anchor="ctr"/>
              <a:lstStyle/>
              <a:p>
                <a:endParaRPr lang="de-DE" dirty="0"/>
              </a:p>
            </p:txBody>
          </p:sp>
          <p:sp>
            <p:nvSpPr>
              <p:cNvPr id="97" name="Freihandform: Form 16483">
                <a:extLst>
                  <a:ext uri="{FF2B5EF4-FFF2-40B4-BE49-F238E27FC236}">
                    <a16:creationId xmlns:a16="http://schemas.microsoft.com/office/drawing/2014/main" id="{DAD478D3-975D-584B-A6C8-43AA9C2FAFC1}"/>
                  </a:ext>
                </a:extLst>
              </p:cNvPr>
              <p:cNvSpPr/>
              <p:nvPr/>
            </p:nvSpPr>
            <p:spPr>
              <a:xfrm>
                <a:off x="7179428" y="-674849"/>
                <a:ext cx="2075564" cy="3392717"/>
              </a:xfrm>
              <a:custGeom>
                <a:avLst/>
                <a:gdLst>
                  <a:gd name="connsiteX0" fmla="*/ 937142 w 2075564"/>
                  <a:gd name="connsiteY0" fmla="*/ 2974936 h 3392716"/>
                  <a:gd name="connsiteX1" fmla="*/ 891939 w 2075564"/>
                  <a:gd name="connsiteY1" fmla="*/ 3078345 h 3392716"/>
                  <a:gd name="connsiteX2" fmla="*/ 849052 w 2075564"/>
                  <a:gd name="connsiteY2" fmla="*/ 3141166 h 3392716"/>
                  <a:gd name="connsiteX3" fmla="*/ 862861 w 2075564"/>
                  <a:gd name="connsiteY3" fmla="*/ 3199372 h 3392716"/>
                  <a:gd name="connsiteX4" fmla="*/ 903432 w 2075564"/>
                  <a:gd name="connsiteY4" fmla="*/ 3121249 h 3392716"/>
                  <a:gd name="connsiteX5" fmla="*/ 953216 w 2075564"/>
                  <a:gd name="connsiteY5" fmla="*/ 3023209 h 3392716"/>
                  <a:gd name="connsiteX6" fmla="*/ 937142 w 2075564"/>
                  <a:gd name="connsiteY6" fmla="*/ 2974936 h 3392716"/>
                  <a:gd name="connsiteX7" fmla="*/ 1257302 w 2075564"/>
                  <a:gd name="connsiteY7" fmla="*/ 2816358 h 3392716"/>
                  <a:gd name="connsiteX8" fmla="*/ 1209801 w 2075564"/>
                  <a:gd name="connsiteY8" fmla="*/ 2832466 h 3392716"/>
                  <a:gd name="connsiteX9" fmla="*/ 1181478 w 2075564"/>
                  <a:gd name="connsiteY9" fmla="*/ 2832466 h 3392716"/>
                  <a:gd name="connsiteX10" fmla="*/ 1157735 w 2075564"/>
                  <a:gd name="connsiteY10" fmla="*/ 2863859 h 3392716"/>
                  <a:gd name="connsiteX11" fmla="*/ 1114059 w 2075564"/>
                  <a:gd name="connsiteY11" fmla="*/ 2912132 h 3392716"/>
                  <a:gd name="connsiteX12" fmla="*/ 1119445 w 2075564"/>
                  <a:gd name="connsiteY12" fmla="*/ 2978007 h 3392716"/>
                  <a:gd name="connsiteX13" fmla="*/ 1120956 w 2075564"/>
                  <a:gd name="connsiteY13" fmla="*/ 3033159 h 3392716"/>
                  <a:gd name="connsiteX14" fmla="*/ 1150084 w 2075564"/>
                  <a:gd name="connsiteY14" fmla="*/ 3035458 h 3392716"/>
                  <a:gd name="connsiteX15" fmla="*/ 1177652 w 2075564"/>
                  <a:gd name="connsiteY15" fmla="*/ 2994081 h 3392716"/>
                  <a:gd name="connsiteX16" fmla="*/ 1216697 w 2075564"/>
                  <a:gd name="connsiteY16" fmla="*/ 2976463 h 3392716"/>
                  <a:gd name="connsiteX17" fmla="*/ 1240439 w 2075564"/>
                  <a:gd name="connsiteY17" fmla="*/ 2942754 h 3392716"/>
                  <a:gd name="connsiteX18" fmla="*/ 1217452 w 2075564"/>
                  <a:gd name="connsiteY18" fmla="*/ 2903692 h 3392716"/>
                  <a:gd name="connsiteX19" fmla="*/ 1222838 w 2075564"/>
                  <a:gd name="connsiteY19" fmla="*/ 2857735 h 3392716"/>
                  <a:gd name="connsiteX20" fmla="*/ 1273393 w 2075564"/>
                  <a:gd name="connsiteY20" fmla="*/ 2855436 h 3392716"/>
                  <a:gd name="connsiteX21" fmla="*/ 1257302 w 2075564"/>
                  <a:gd name="connsiteY21" fmla="*/ 2816358 h 3392716"/>
                  <a:gd name="connsiteX22" fmla="*/ 2067124 w 2075564"/>
                  <a:gd name="connsiteY22" fmla="*/ 826853 h 3392716"/>
                  <a:gd name="connsiteX23" fmla="*/ 2055077 w 2075564"/>
                  <a:gd name="connsiteY23" fmla="*/ 805879 h 3392716"/>
                  <a:gd name="connsiteX24" fmla="*/ 2055043 w 2075564"/>
                  <a:gd name="connsiteY24" fmla="*/ 805879 h 3392716"/>
                  <a:gd name="connsiteX25" fmla="*/ 2031738 w 2075564"/>
                  <a:gd name="connsiteY25" fmla="*/ 773563 h 3392716"/>
                  <a:gd name="connsiteX26" fmla="*/ 2031738 w 2075564"/>
                  <a:gd name="connsiteY26" fmla="*/ 773529 h 3392716"/>
                  <a:gd name="connsiteX27" fmla="*/ 2014942 w 2075564"/>
                  <a:gd name="connsiteY27" fmla="*/ 765828 h 3392716"/>
                  <a:gd name="connsiteX28" fmla="*/ 2001904 w 2075564"/>
                  <a:gd name="connsiteY28" fmla="*/ 733142 h 3392716"/>
                  <a:gd name="connsiteX29" fmla="*/ 2025546 w 2075564"/>
                  <a:gd name="connsiteY29" fmla="*/ 663274 h 3392716"/>
                  <a:gd name="connsiteX30" fmla="*/ 2043902 w 2075564"/>
                  <a:gd name="connsiteY30" fmla="*/ 607887 h 3392716"/>
                  <a:gd name="connsiteX31" fmla="*/ 2016217 w 2075564"/>
                  <a:gd name="connsiteY31" fmla="*/ 575101 h 3392716"/>
                  <a:gd name="connsiteX32" fmla="*/ 1977927 w 2075564"/>
                  <a:gd name="connsiteY32" fmla="*/ 516951 h 3392716"/>
                  <a:gd name="connsiteX33" fmla="*/ 2005965 w 2075564"/>
                  <a:gd name="connsiteY33" fmla="*/ 469215 h 3392716"/>
                  <a:gd name="connsiteX34" fmla="*/ 2013465 w 2075564"/>
                  <a:gd name="connsiteY34" fmla="*/ 461015 h 3392716"/>
                  <a:gd name="connsiteX35" fmla="*/ 2004253 w 2075564"/>
                  <a:gd name="connsiteY35" fmla="*/ 448208 h 3392716"/>
                  <a:gd name="connsiteX36" fmla="*/ 1988850 w 2075564"/>
                  <a:gd name="connsiteY36" fmla="*/ 438811 h 3392716"/>
                  <a:gd name="connsiteX37" fmla="*/ 1974739 w 2075564"/>
                  <a:gd name="connsiteY37" fmla="*/ 438771 h 3392716"/>
                  <a:gd name="connsiteX38" fmla="*/ 1967675 w 2075564"/>
                  <a:gd name="connsiteY38" fmla="*/ 439291 h 3392716"/>
                  <a:gd name="connsiteX39" fmla="*/ 1952675 w 2075564"/>
                  <a:gd name="connsiteY39" fmla="*/ 424630 h 3392716"/>
                  <a:gd name="connsiteX40" fmla="*/ 1966349 w 2075564"/>
                  <a:gd name="connsiteY40" fmla="*/ 398995 h 3392716"/>
                  <a:gd name="connsiteX41" fmla="*/ 1976132 w 2075564"/>
                  <a:gd name="connsiteY41" fmla="*/ 383934 h 3392716"/>
                  <a:gd name="connsiteX42" fmla="*/ 1972692 w 2075564"/>
                  <a:gd name="connsiteY42" fmla="*/ 362866 h 3392716"/>
                  <a:gd name="connsiteX43" fmla="*/ 1971501 w 2075564"/>
                  <a:gd name="connsiteY43" fmla="*/ 313613 h 3392716"/>
                  <a:gd name="connsiteX44" fmla="*/ 1985897 w 2075564"/>
                  <a:gd name="connsiteY44" fmla="*/ 304576 h 3392716"/>
                  <a:gd name="connsiteX45" fmla="*/ 2001015 w 2075564"/>
                  <a:gd name="connsiteY45" fmla="*/ 295920 h 3392716"/>
                  <a:gd name="connsiteX46" fmla="*/ 2006720 w 2075564"/>
                  <a:gd name="connsiteY46" fmla="*/ 287780 h 3392716"/>
                  <a:gd name="connsiteX47" fmla="*/ 1979672 w 2075564"/>
                  <a:gd name="connsiteY47" fmla="*/ 260711 h 3392716"/>
                  <a:gd name="connsiteX48" fmla="*/ 1947523 w 2075564"/>
                  <a:gd name="connsiteY48" fmla="*/ 237670 h 3392716"/>
                  <a:gd name="connsiteX49" fmla="*/ 1947523 w 2075564"/>
                  <a:gd name="connsiteY49" fmla="*/ 237631 h 3392716"/>
                  <a:gd name="connsiteX50" fmla="*/ 1874887 w 2075564"/>
                  <a:gd name="connsiteY50" fmla="*/ 200566 h 3392716"/>
                  <a:gd name="connsiteX51" fmla="*/ 1728641 w 2075564"/>
                  <a:gd name="connsiteY51" fmla="*/ 126019 h 3392716"/>
                  <a:gd name="connsiteX52" fmla="*/ 1697634 w 2075564"/>
                  <a:gd name="connsiteY52" fmla="*/ 110898 h 3392716"/>
                  <a:gd name="connsiteX53" fmla="*/ 1575566 w 2075564"/>
                  <a:gd name="connsiteY53" fmla="*/ 47260 h 3392716"/>
                  <a:gd name="connsiteX54" fmla="*/ 1540314 w 2075564"/>
                  <a:gd name="connsiteY54" fmla="*/ 1258 h 3392716"/>
                  <a:gd name="connsiteX55" fmla="*/ 1539944 w 2075564"/>
                  <a:gd name="connsiteY55" fmla="*/ 1299 h 3392716"/>
                  <a:gd name="connsiteX56" fmla="*/ 1498903 w 2075564"/>
                  <a:gd name="connsiteY56" fmla="*/ 3034 h 3392716"/>
                  <a:gd name="connsiteX57" fmla="*/ 1454338 w 2075564"/>
                  <a:gd name="connsiteY57" fmla="*/ 6525 h 3392716"/>
                  <a:gd name="connsiteX58" fmla="*/ 1460311 w 2075564"/>
                  <a:gd name="connsiteY58" fmla="*/ 40978 h 3392716"/>
                  <a:gd name="connsiteX59" fmla="*/ 1464825 w 2075564"/>
                  <a:gd name="connsiteY59" fmla="*/ 64376 h 3392716"/>
                  <a:gd name="connsiteX60" fmla="*/ 1445277 w 2075564"/>
                  <a:gd name="connsiteY60" fmla="*/ 101661 h 3392716"/>
                  <a:gd name="connsiteX61" fmla="*/ 1429287 w 2075564"/>
                  <a:gd name="connsiteY61" fmla="*/ 128411 h 3392716"/>
                  <a:gd name="connsiteX62" fmla="*/ 1428935 w 2075564"/>
                  <a:gd name="connsiteY62" fmla="*/ 144331 h 3392716"/>
                  <a:gd name="connsiteX63" fmla="*/ 1430596 w 2075564"/>
                  <a:gd name="connsiteY63" fmla="*/ 160310 h 3392716"/>
                  <a:gd name="connsiteX64" fmla="*/ 1422022 w 2075564"/>
                  <a:gd name="connsiteY64" fmla="*/ 182074 h 3392716"/>
                  <a:gd name="connsiteX65" fmla="*/ 1408347 w 2075564"/>
                  <a:gd name="connsiteY65" fmla="*/ 192885 h 3392716"/>
                  <a:gd name="connsiteX66" fmla="*/ 1302068 w 2075564"/>
                  <a:gd name="connsiteY66" fmla="*/ 176348 h 3392716"/>
                  <a:gd name="connsiteX67" fmla="*/ 1132416 w 2075564"/>
                  <a:gd name="connsiteY67" fmla="*/ 147325 h 3392716"/>
                  <a:gd name="connsiteX68" fmla="*/ 1126744 w 2075564"/>
                  <a:gd name="connsiteY68" fmla="*/ 190989 h 3392716"/>
                  <a:gd name="connsiteX69" fmla="*/ 1123439 w 2075564"/>
                  <a:gd name="connsiteY69" fmla="*/ 230190 h 3392716"/>
                  <a:gd name="connsiteX70" fmla="*/ 1111627 w 2075564"/>
                  <a:gd name="connsiteY70" fmla="*/ 262187 h 3392716"/>
                  <a:gd name="connsiteX71" fmla="*/ 1091089 w 2075564"/>
                  <a:gd name="connsiteY71" fmla="*/ 284629 h 3392716"/>
                  <a:gd name="connsiteX72" fmla="*/ 1003469 w 2075564"/>
                  <a:gd name="connsiteY72" fmla="*/ 273339 h 3392716"/>
                  <a:gd name="connsiteX73" fmla="*/ 981807 w 2075564"/>
                  <a:gd name="connsiteY73" fmla="*/ 268989 h 3392716"/>
                  <a:gd name="connsiteX74" fmla="*/ 965783 w 2075564"/>
                  <a:gd name="connsiteY74" fmla="*/ 278943 h 3392716"/>
                  <a:gd name="connsiteX75" fmla="*/ 958434 w 2075564"/>
                  <a:gd name="connsiteY75" fmla="*/ 284329 h 3392716"/>
                  <a:gd name="connsiteX76" fmla="*/ 944205 w 2075564"/>
                  <a:gd name="connsiteY76" fmla="*/ 293168 h 3392716"/>
                  <a:gd name="connsiteX77" fmla="*/ 906503 w 2075564"/>
                  <a:gd name="connsiteY77" fmla="*/ 319140 h 3392716"/>
                  <a:gd name="connsiteX78" fmla="*/ 891100 w 2075564"/>
                  <a:gd name="connsiteY78" fmla="*/ 351577 h 3392716"/>
                  <a:gd name="connsiteX79" fmla="*/ 856200 w 2075564"/>
                  <a:gd name="connsiteY79" fmla="*/ 414574 h 3392716"/>
                  <a:gd name="connsiteX80" fmla="*/ 837407 w 2075564"/>
                  <a:gd name="connsiteY80" fmla="*/ 419502 h 3392716"/>
                  <a:gd name="connsiteX81" fmla="*/ 819890 w 2075564"/>
                  <a:gd name="connsiteY81" fmla="*/ 425826 h 3392716"/>
                  <a:gd name="connsiteX82" fmla="*/ 838917 w 2075564"/>
                  <a:gd name="connsiteY82" fmla="*/ 469373 h 3392716"/>
                  <a:gd name="connsiteX83" fmla="*/ 838917 w 2075564"/>
                  <a:gd name="connsiteY83" fmla="*/ 469413 h 3392716"/>
                  <a:gd name="connsiteX84" fmla="*/ 850377 w 2075564"/>
                  <a:gd name="connsiteY84" fmla="*/ 494469 h 3392716"/>
                  <a:gd name="connsiteX85" fmla="*/ 842189 w 2075564"/>
                  <a:gd name="connsiteY85" fmla="*/ 529938 h 3392716"/>
                  <a:gd name="connsiteX86" fmla="*/ 826199 w 2075564"/>
                  <a:gd name="connsiteY86" fmla="*/ 567324 h 3392716"/>
                  <a:gd name="connsiteX87" fmla="*/ 754703 w 2075564"/>
                  <a:gd name="connsiteY87" fmla="*/ 632149 h 3392716"/>
                  <a:gd name="connsiteX88" fmla="*/ 693947 w 2075564"/>
                  <a:gd name="connsiteY88" fmla="*/ 686278 h 3392716"/>
                  <a:gd name="connsiteX89" fmla="*/ 699417 w 2075564"/>
                  <a:gd name="connsiteY89" fmla="*/ 701732 h 3392716"/>
                  <a:gd name="connsiteX90" fmla="*/ 706245 w 2075564"/>
                  <a:gd name="connsiteY90" fmla="*/ 731699 h 3392716"/>
                  <a:gd name="connsiteX91" fmla="*/ 635304 w 2075564"/>
                  <a:gd name="connsiteY91" fmla="*/ 766230 h 3392716"/>
                  <a:gd name="connsiteX92" fmla="*/ 557248 w 2075564"/>
                  <a:gd name="connsiteY92" fmla="*/ 800174 h 3392716"/>
                  <a:gd name="connsiteX93" fmla="*/ 560755 w 2075564"/>
                  <a:gd name="connsiteY93" fmla="*/ 836233 h 3392716"/>
                  <a:gd name="connsiteX94" fmla="*/ 570285 w 2075564"/>
                  <a:gd name="connsiteY94" fmla="*/ 868230 h 3392716"/>
                  <a:gd name="connsiteX95" fmla="*/ 568372 w 2075564"/>
                  <a:gd name="connsiteY95" fmla="*/ 887459 h 3392716"/>
                  <a:gd name="connsiteX96" fmla="*/ 546711 w 2075564"/>
                  <a:gd name="connsiteY96" fmla="*/ 1003452 h 3392716"/>
                  <a:gd name="connsiteX97" fmla="*/ 538489 w 2075564"/>
                  <a:gd name="connsiteY97" fmla="*/ 1021926 h 3392716"/>
                  <a:gd name="connsiteX98" fmla="*/ 538489 w 2075564"/>
                  <a:gd name="connsiteY98" fmla="*/ 1021909 h 3392716"/>
                  <a:gd name="connsiteX99" fmla="*/ 519310 w 2075564"/>
                  <a:gd name="connsiteY99" fmla="*/ 1052648 h 3392716"/>
                  <a:gd name="connsiteX100" fmla="*/ 487196 w 2075564"/>
                  <a:gd name="connsiteY100" fmla="*/ 1090988 h 3392716"/>
                  <a:gd name="connsiteX101" fmla="*/ 442513 w 2075564"/>
                  <a:gd name="connsiteY101" fmla="*/ 1148406 h 3392716"/>
                  <a:gd name="connsiteX102" fmla="*/ 441674 w 2075564"/>
                  <a:gd name="connsiteY102" fmla="*/ 1177652 h 3392716"/>
                  <a:gd name="connsiteX103" fmla="*/ 444946 w 2075564"/>
                  <a:gd name="connsiteY103" fmla="*/ 1196629 h 3392716"/>
                  <a:gd name="connsiteX104" fmla="*/ 469561 w 2075564"/>
                  <a:gd name="connsiteY104" fmla="*/ 1221915 h 3392716"/>
                  <a:gd name="connsiteX105" fmla="*/ 482917 w 2075564"/>
                  <a:gd name="connsiteY105" fmla="*/ 1232368 h 3392716"/>
                  <a:gd name="connsiteX106" fmla="*/ 488991 w 2075564"/>
                  <a:gd name="connsiteY106" fmla="*/ 1270272 h 3392716"/>
                  <a:gd name="connsiteX107" fmla="*/ 477665 w 2075564"/>
                  <a:gd name="connsiteY107" fmla="*/ 1317186 h 3392716"/>
                  <a:gd name="connsiteX108" fmla="*/ 477615 w 2075564"/>
                  <a:gd name="connsiteY108" fmla="*/ 1317186 h 3392716"/>
                  <a:gd name="connsiteX109" fmla="*/ 454007 w 2075564"/>
                  <a:gd name="connsiteY109" fmla="*/ 1330207 h 3392716"/>
                  <a:gd name="connsiteX110" fmla="*/ 413838 w 2075564"/>
                  <a:gd name="connsiteY110" fmla="*/ 1334016 h 3392716"/>
                  <a:gd name="connsiteX111" fmla="*/ 373535 w 2075564"/>
                  <a:gd name="connsiteY111" fmla="*/ 1332338 h 3392716"/>
                  <a:gd name="connsiteX112" fmla="*/ 318097 w 2075564"/>
                  <a:gd name="connsiteY112" fmla="*/ 1330207 h 3392716"/>
                  <a:gd name="connsiteX113" fmla="*/ 274202 w 2075564"/>
                  <a:gd name="connsiteY113" fmla="*/ 1348177 h 3392716"/>
                  <a:gd name="connsiteX114" fmla="*/ 246803 w 2075564"/>
                  <a:gd name="connsiteY114" fmla="*/ 1363815 h 3392716"/>
                  <a:gd name="connsiteX115" fmla="*/ 208983 w 2075564"/>
                  <a:gd name="connsiteY115" fmla="*/ 1408179 h 3392716"/>
                  <a:gd name="connsiteX116" fmla="*/ 200006 w 2075564"/>
                  <a:gd name="connsiteY116" fmla="*/ 1424438 h 3392716"/>
                  <a:gd name="connsiteX117" fmla="*/ 186449 w 2075564"/>
                  <a:gd name="connsiteY117" fmla="*/ 1447794 h 3392716"/>
                  <a:gd name="connsiteX118" fmla="*/ 146162 w 2075564"/>
                  <a:gd name="connsiteY118" fmla="*/ 1512813 h 3392716"/>
                  <a:gd name="connsiteX119" fmla="*/ 161599 w 2075564"/>
                  <a:gd name="connsiteY119" fmla="*/ 1566069 h 3392716"/>
                  <a:gd name="connsiteX120" fmla="*/ 180190 w 2075564"/>
                  <a:gd name="connsiteY120" fmla="*/ 1597664 h 3392716"/>
                  <a:gd name="connsiteX121" fmla="*/ 175643 w 2075564"/>
                  <a:gd name="connsiteY121" fmla="*/ 1641474 h 3392716"/>
                  <a:gd name="connsiteX122" fmla="*/ 158562 w 2075564"/>
                  <a:gd name="connsiteY122" fmla="*/ 1695033 h 3392716"/>
                  <a:gd name="connsiteX123" fmla="*/ 185290 w 2075564"/>
                  <a:gd name="connsiteY123" fmla="*/ 1739481 h 3392716"/>
                  <a:gd name="connsiteX124" fmla="*/ 207473 w 2075564"/>
                  <a:gd name="connsiteY124" fmla="*/ 1760404 h 3392716"/>
                  <a:gd name="connsiteX125" fmla="*/ 187405 w 2075564"/>
                  <a:gd name="connsiteY125" fmla="*/ 1871699 h 3392716"/>
                  <a:gd name="connsiteX126" fmla="*/ 177304 w 2075564"/>
                  <a:gd name="connsiteY126" fmla="*/ 1903277 h 3392716"/>
                  <a:gd name="connsiteX127" fmla="*/ 224973 w 2075564"/>
                  <a:gd name="connsiteY127" fmla="*/ 1946231 h 3392716"/>
                  <a:gd name="connsiteX128" fmla="*/ 250913 w 2075564"/>
                  <a:gd name="connsiteY128" fmla="*/ 1967474 h 3392716"/>
                  <a:gd name="connsiteX129" fmla="*/ 260813 w 2075564"/>
                  <a:gd name="connsiteY129" fmla="*/ 1977021 h 3392716"/>
                  <a:gd name="connsiteX130" fmla="*/ 281669 w 2075564"/>
                  <a:gd name="connsiteY130" fmla="*/ 2009170 h 3392716"/>
                  <a:gd name="connsiteX131" fmla="*/ 276082 w 2075564"/>
                  <a:gd name="connsiteY131" fmla="*/ 2048114 h 3392716"/>
                  <a:gd name="connsiteX132" fmla="*/ 256501 w 2075564"/>
                  <a:gd name="connsiteY132" fmla="*/ 2076554 h 3392716"/>
                  <a:gd name="connsiteX133" fmla="*/ 231366 w 2075564"/>
                  <a:gd name="connsiteY133" fmla="*/ 2082410 h 3392716"/>
                  <a:gd name="connsiteX134" fmla="*/ 199402 w 2075564"/>
                  <a:gd name="connsiteY134" fmla="*/ 2101756 h 3392716"/>
                  <a:gd name="connsiteX135" fmla="*/ 221751 w 2075564"/>
                  <a:gd name="connsiteY135" fmla="*/ 2165315 h 3392716"/>
                  <a:gd name="connsiteX136" fmla="*/ 241500 w 2075564"/>
                  <a:gd name="connsiteY136" fmla="*/ 2215115 h 3392716"/>
                  <a:gd name="connsiteX137" fmla="*/ 235829 w 2075564"/>
                  <a:gd name="connsiteY137" fmla="*/ 2232582 h 3392716"/>
                  <a:gd name="connsiteX138" fmla="*/ 192355 w 2075564"/>
                  <a:gd name="connsiteY138" fmla="*/ 2320840 h 3392716"/>
                  <a:gd name="connsiteX139" fmla="*/ 156011 w 2075564"/>
                  <a:gd name="connsiteY139" fmla="*/ 2336914 h 3392716"/>
                  <a:gd name="connsiteX140" fmla="*/ 126530 w 2075564"/>
                  <a:gd name="connsiteY140" fmla="*/ 2350337 h 3392716"/>
                  <a:gd name="connsiteX141" fmla="*/ 119433 w 2075564"/>
                  <a:gd name="connsiteY141" fmla="*/ 2359985 h 3392716"/>
                  <a:gd name="connsiteX142" fmla="*/ 122973 w 2075564"/>
                  <a:gd name="connsiteY142" fmla="*/ 2362888 h 3392716"/>
                  <a:gd name="connsiteX143" fmla="*/ 132756 w 2075564"/>
                  <a:gd name="connsiteY143" fmla="*/ 2376563 h 3392716"/>
                  <a:gd name="connsiteX144" fmla="*/ 117705 w 2075564"/>
                  <a:gd name="connsiteY144" fmla="*/ 2406228 h 3392716"/>
                  <a:gd name="connsiteX145" fmla="*/ 110775 w 2075564"/>
                  <a:gd name="connsiteY145" fmla="*/ 2413913 h 3392716"/>
                  <a:gd name="connsiteX146" fmla="*/ 117990 w 2075564"/>
                  <a:gd name="connsiteY146" fmla="*/ 2460777 h 3392716"/>
                  <a:gd name="connsiteX147" fmla="*/ 124047 w 2075564"/>
                  <a:gd name="connsiteY147" fmla="*/ 2479267 h 3392716"/>
                  <a:gd name="connsiteX148" fmla="*/ 124165 w 2075564"/>
                  <a:gd name="connsiteY148" fmla="*/ 2495039 h 3392716"/>
                  <a:gd name="connsiteX149" fmla="*/ 116547 w 2075564"/>
                  <a:gd name="connsiteY149" fmla="*/ 2533749 h 3392716"/>
                  <a:gd name="connsiteX150" fmla="*/ 98711 w 2075564"/>
                  <a:gd name="connsiteY150" fmla="*/ 2560897 h 3392716"/>
                  <a:gd name="connsiteX151" fmla="*/ 98711 w 2075564"/>
                  <a:gd name="connsiteY151" fmla="*/ 2560914 h 3392716"/>
                  <a:gd name="connsiteX152" fmla="*/ 95775 w 2075564"/>
                  <a:gd name="connsiteY152" fmla="*/ 2561065 h 3392716"/>
                  <a:gd name="connsiteX153" fmla="*/ 95758 w 2075564"/>
                  <a:gd name="connsiteY153" fmla="*/ 2561048 h 3392716"/>
                  <a:gd name="connsiteX154" fmla="*/ 80841 w 2075564"/>
                  <a:gd name="connsiteY154" fmla="*/ 2557021 h 3392716"/>
                  <a:gd name="connsiteX155" fmla="*/ 50891 w 2075564"/>
                  <a:gd name="connsiteY155" fmla="*/ 2548498 h 3392716"/>
                  <a:gd name="connsiteX156" fmla="*/ 26159 w 2075564"/>
                  <a:gd name="connsiteY156" fmla="*/ 2547944 h 3392716"/>
                  <a:gd name="connsiteX157" fmla="*/ 26226 w 2075564"/>
                  <a:gd name="connsiteY157" fmla="*/ 2547944 h 3392716"/>
                  <a:gd name="connsiteX158" fmla="*/ 26209 w 2075564"/>
                  <a:gd name="connsiteY158" fmla="*/ 2552138 h 3392716"/>
                  <a:gd name="connsiteX159" fmla="*/ 4765 w 2075564"/>
                  <a:gd name="connsiteY159" fmla="*/ 2562861 h 3392716"/>
                  <a:gd name="connsiteX160" fmla="*/ 19329 w 2075564"/>
                  <a:gd name="connsiteY160" fmla="*/ 2633332 h 3392716"/>
                  <a:gd name="connsiteX161" fmla="*/ 24699 w 2075564"/>
                  <a:gd name="connsiteY161" fmla="*/ 2713754 h 3392716"/>
                  <a:gd name="connsiteX162" fmla="*/ 52250 w 2075564"/>
                  <a:gd name="connsiteY162" fmla="*/ 2719912 h 3392716"/>
                  <a:gd name="connsiteX163" fmla="*/ 61445 w 2075564"/>
                  <a:gd name="connsiteY163" fmla="*/ 2690784 h 3392716"/>
                  <a:gd name="connsiteX164" fmla="*/ 100506 w 2075564"/>
                  <a:gd name="connsiteY164" fmla="*/ 2686941 h 3392716"/>
                  <a:gd name="connsiteX165" fmla="*/ 82116 w 2075564"/>
                  <a:gd name="connsiteY165" fmla="*/ 2721422 h 3392716"/>
                  <a:gd name="connsiteX166" fmla="*/ 128829 w 2075564"/>
                  <a:gd name="connsiteY166" fmla="*/ 2719895 h 3392716"/>
                  <a:gd name="connsiteX167" fmla="*/ 110456 w 2075564"/>
                  <a:gd name="connsiteY167" fmla="*/ 2775820 h 3392716"/>
                  <a:gd name="connsiteX168" fmla="*/ 73693 w 2075564"/>
                  <a:gd name="connsiteY168" fmla="*/ 2788840 h 3392716"/>
                  <a:gd name="connsiteX169" fmla="*/ 94382 w 2075564"/>
                  <a:gd name="connsiteY169" fmla="*/ 2801089 h 3392716"/>
                  <a:gd name="connsiteX170" fmla="*/ 101647 w 2075564"/>
                  <a:gd name="connsiteY170" fmla="*/ 2822163 h 3392716"/>
                  <a:gd name="connsiteX171" fmla="*/ 122336 w 2075564"/>
                  <a:gd name="connsiteY171" fmla="*/ 2842080 h 3392716"/>
                  <a:gd name="connsiteX172" fmla="*/ 108543 w 2075564"/>
                  <a:gd name="connsiteY172" fmla="*/ 2864295 h 3392716"/>
                  <a:gd name="connsiteX173" fmla="*/ 133058 w 2075564"/>
                  <a:gd name="connsiteY173" fmla="*/ 2890336 h 3392716"/>
                  <a:gd name="connsiteX174" fmla="*/ 130759 w 2075564"/>
                  <a:gd name="connsiteY174" fmla="*/ 2929398 h 3392716"/>
                  <a:gd name="connsiteX175" fmla="*/ 169049 w 2075564"/>
                  <a:gd name="connsiteY175" fmla="*/ 2994517 h 3392716"/>
                  <a:gd name="connsiteX176" fmla="*/ 256367 w 2075564"/>
                  <a:gd name="connsiteY176" fmla="*/ 3097171 h 3392716"/>
                  <a:gd name="connsiteX177" fmla="*/ 286602 w 2075564"/>
                  <a:gd name="connsiteY177" fmla="*/ 3109034 h 3392716"/>
                  <a:gd name="connsiteX178" fmla="*/ 296586 w 2075564"/>
                  <a:gd name="connsiteY178" fmla="*/ 3145042 h 3392716"/>
                  <a:gd name="connsiteX179" fmla="*/ 261367 w 2075564"/>
                  <a:gd name="connsiteY179" fmla="*/ 3171855 h 3392716"/>
                  <a:gd name="connsiteX180" fmla="*/ 264387 w 2075564"/>
                  <a:gd name="connsiteY180" fmla="*/ 3207091 h 3392716"/>
                  <a:gd name="connsiteX181" fmla="*/ 239135 w 2075564"/>
                  <a:gd name="connsiteY181" fmla="*/ 3217074 h 3392716"/>
                  <a:gd name="connsiteX182" fmla="*/ 277441 w 2075564"/>
                  <a:gd name="connsiteY182" fmla="*/ 3266857 h 3392716"/>
                  <a:gd name="connsiteX183" fmla="*/ 311905 w 2075564"/>
                  <a:gd name="connsiteY183" fmla="*/ 3326608 h 3392716"/>
                  <a:gd name="connsiteX184" fmla="*/ 303482 w 2075564"/>
                  <a:gd name="connsiteY184" fmla="*/ 3383270 h 3392716"/>
                  <a:gd name="connsiteX185" fmla="*/ 390767 w 2075564"/>
                  <a:gd name="connsiteY185" fmla="*/ 3374864 h 3392716"/>
                  <a:gd name="connsiteX186" fmla="*/ 481172 w 2075564"/>
                  <a:gd name="connsiteY186" fmla="*/ 3377935 h 3392716"/>
                  <a:gd name="connsiteX187" fmla="*/ 509528 w 2075564"/>
                  <a:gd name="connsiteY187" fmla="*/ 3353404 h 3392716"/>
                  <a:gd name="connsiteX188" fmla="*/ 488068 w 2075564"/>
                  <a:gd name="connsiteY188" fmla="*/ 3292127 h 3392716"/>
                  <a:gd name="connsiteX189" fmla="*/ 533271 w 2075564"/>
                  <a:gd name="connsiteY189" fmla="*/ 3236219 h 3392716"/>
                  <a:gd name="connsiteX190" fmla="*/ 620555 w 2075564"/>
                  <a:gd name="connsiteY190" fmla="*/ 3223937 h 3392716"/>
                  <a:gd name="connsiteX191" fmla="*/ 712504 w 2075564"/>
                  <a:gd name="connsiteY191" fmla="*/ 3200966 h 3392716"/>
                  <a:gd name="connsiteX192" fmla="*/ 753076 w 2075564"/>
                  <a:gd name="connsiteY192" fmla="*/ 3222427 h 3392716"/>
                  <a:gd name="connsiteX193" fmla="*/ 800191 w 2075564"/>
                  <a:gd name="connsiteY193" fmla="*/ 3134723 h 3392716"/>
                  <a:gd name="connsiteX194" fmla="*/ 844622 w 2075564"/>
                  <a:gd name="connsiteY194" fmla="*/ 3067288 h 3392716"/>
                  <a:gd name="connsiteX195" fmla="*/ 833900 w 2075564"/>
                  <a:gd name="connsiteY195" fmla="*/ 3019786 h 3392716"/>
                  <a:gd name="connsiteX196" fmla="*/ 862978 w 2075564"/>
                  <a:gd name="connsiteY196" fmla="*/ 3009082 h 3392716"/>
                  <a:gd name="connsiteX197" fmla="*/ 851485 w 2075564"/>
                  <a:gd name="connsiteY197" fmla="*/ 2948560 h 3392716"/>
                  <a:gd name="connsiteX198" fmla="*/ 880613 w 2075564"/>
                  <a:gd name="connsiteY198" fmla="*/ 2914079 h 3392716"/>
                  <a:gd name="connsiteX199" fmla="*/ 862978 w 2075564"/>
                  <a:gd name="connsiteY199" fmla="*/ 2890336 h 3392716"/>
                  <a:gd name="connsiteX200" fmla="*/ 856065 w 2075564"/>
                  <a:gd name="connsiteY200" fmla="*/ 2871192 h 3392716"/>
                  <a:gd name="connsiteX201" fmla="*/ 878297 w 2075564"/>
                  <a:gd name="connsiteY201" fmla="*/ 2852802 h 3392716"/>
                  <a:gd name="connsiteX202" fmla="*/ 853800 w 2075564"/>
                  <a:gd name="connsiteY202" fmla="*/ 2836728 h 3392716"/>
                  <a:gd name="connsiteX203" fmla="*/ 857626 w 2075564"/>
                  <a:gd name="connsiteY203" fmla="*/ 2812213 h 3392716"/>
                  <a:gd name="connsiteX204" fmla="*/ 883683 w 2075564"/>
                  <a:gd name="connsiteY204" fmla="*/ 2797666 h 3392716"/>
                  <a:gd name="connsiteX205" fmla="*/ 896687 w 2075564"/>
                  <a:gd name="connsiteY205" fmla="*/ 2763957 h 3392716"/>
                  <a:gd name="connsiteX206" fmla="*/ 895915 w 2075564"/>
                  <a:gd name="connsiteY206" fmla="*/ 2729476 h 3392716"/>
                  <a:gd name="connsiteX207" fmla="*/ 852642 w 2075564"/>
                  <a:gd name="connsiteY207" fmla="*/ 2691555 h 3392716"/>
                  <a:gd name="connsiteX208" fmla="*/ 907007 w 2075564"/>
                  <a:gd name="connsiteY208" fmla="*/ 2681606 h 3392716"/>
                  <a:gd name="connsiteX209" fmla="*/ 855713 w 2075564"/>
                  <a:gd name="connsiteY209" fmla="*/ 2660162 h 3392716"/>
                  <a:gd name="connsiteX210" fmla="*/ 800544 w 2075564"/>
                  <a:gd name="connsiteY210" fmla="*/ 2644809 h 3392716"/>
                  <a:gd name="connsiteX211" fmla="*/ 913919 w 2075564"/>
                  <a:gd name="connsiteY211" fmla="*/ 2640228 h 3392716"/>
                  <a:gd name="connsiteX212" fmla="*/ 1004308 w 2075564"/>
                  <a:gd name="connsiteY212" fmla="*/ 2615714 h 3392716"/>
                  <a:gd name="connsiteX213" fmla="*/ 1016557 w 2075564"/>
                  <a:gd name="connsiteY213" fmla="*/ 2568230 h 3392716"/>
                  <a:gd name="connsiteX214" fmla="*/ 1051021 w 2075564"/>
                  <a:gd name="connsiteY214" fmla="*/ 2565159 h 3392716"/>
                  <a:gd name="connsiteX215" fmla="*/ 1062514 w 2075564"/>
                  <a:gd name="connsiteY215" fmla="*/ 2516131 h 3392716"/>
                  <a:gd name="connsiteX216" fmla="*/ 1082414 w 2075564"/>
                  <a:gd name="connsiteY216" fmla="*/ 2591217 h 3392716"/>
                  <a:gd name="connsiteX217" fmla="*/ 1100804 w 2075564"/>
                  <a:gd name="connsiteY217" fmla="*/ 2568230 h 3392716"/>
                  <a:gd name="connsiteX218" fmla="*/ 1159765 w 2075564"/>
                  <a:gd name="connsiteY218" fmla="*/ 2536048 h 3392716"/>
                  <a:gd name="connsiteX219" fmla="*/ 1162836 w 2075564"/>
                  <a:gd name="connsiteY219" fmla="*/ 2506953 h 3392716"/>
                  <a:gd name="connsiteX220" fmla="*/ 1124546 w 2075564"/>
                  <a:gd name="connsiteY220" fmla="*/ 2490845 h 3392716"/>
                  <a:gd name="connsiteX221" fmla="*/ 1103086 w 2075564"/>
                  <a:gd name="connsiteY221" fmla="*/ 2458663 h 3392716"/>
                  <a:gd name="connsiteX222" fmla="*/ 1131443 w 2075564"/>
                  <a:gd name="connsiteY222" fmla="*/ 2451783 h 3392716"/>
                  <a:gd name="connsiteX223" fmla="*/ 1271229 w 2075564"/>
                  <a:gd name="connsiteY223" fmla="*/ 2383979 h 3392716"/>
                  <a:gd name="connsiteX224" fmla="*/ 1236010 w 2075564"/>
                  <a:gd name="connsiteY224" fmla="*/ 2310454 h 3392716"/>
                  <a:gd name="connsiteX225" fmla="*/ 1186226 w 2075564"/>
                  <a:gd name="connsiteY225" fmla="*/ 2303541 h 3392716"/>
                  <a:gd name="connsiteX226" fmla="*/ 1181595 w 2075564"/>
                  <a:gd name="connsiteY226" fmla="*/ 2266023 h 3392716"/>
                  <a:gd name="connsiteX227" fmla="*/ 1098891 w 2075564"/>
                  <a:gd name="connsiteY227" fmla="*/ 2197078 h 3392716"/>
                  <a:gd name="connsiteX228" fmla="*/ 1054460 w 2075564"/>
                  <a:gd name="connsiteY228" fmla="*/ 2210098 h 3392716"/>
                  <a:gd name="connsiteX229" fmla="*/ 1003905 w 2075564"/>
                  <a:gd name="connsiteY229" fmla="*/ 2176389 h 3392716"/>
                  <a:gd name="connsiteX230" fmla="*/ 953367 w 2075564"/>
                  <a:gd name="connsiteY230" fmla="*/ 2159543 h 3392716"/>
                  <a:gd name="connsiteX231" fmla="*/ 988603 w 2075564"/>
                  <a:gd name="connsiteY231" fmla="*/ 2134257 h 3392716"/>
                  <a:gd name="connsiteX232" fmla="*/ 950296 w 2075564"/>
                  <a:gd name="connsiteY232" fmla="*/ 2095212 h 3392716"/>
                  <a:gd name="connsiteX233" fmla="*/ 944558 w 2075564"/>
                  <a:gd name="connsiteY233" fmla="*/ 2037358 h 3392716"/>
                  <a:gd name="connsiteX234" fmla="*/ 973636 w 2075564"/>
                  <a:gd name="connsiteY234" fmla="*/ 2009790 h 3392716"/>
                  <a:gd name="connsiteX235" fmla="*/ 958317 w 2075564"/>
                  <a:gd name="connsiteY235" fmla="*/ 1992172 h 3392716"/>
                  <a:gd name="connsiteX236" fmla="*/ 949894 w 2075564"/>
                  <a:gd name="connsiteY236" fmla="*/ 1947742 h 3392716"/>
                  <a:gd name="connsiteX237" fmla="*/ 948383 w 2075564"/>
                  <a:gd name="connsiteY237" fmla="*/ 1910962 h 3392716"/>
                  <a:gd name="connsiteX238" fmla="*/ 1006590 w 2075564"/>
                  <a:gd name="connsiteY238" fmla="*/ 1922456 h 3392716"/>
                  <a:gd name="connsiteX239" fmla="*/ 993586 w 2075564"/>
                  <a:gd name="connsiteY239" fmla="*/ 1883394 h 3392716"/>
                  <a:gd name="connsiteX240" fmla="*/ 1011171 w 2075564"/>
                  <a:gd name="connsiteY240" fmla="*/ 1809080 h 3392716"/>
                  <a:gd name="connsiteX241" fmla="*/ 990113 w 2075564"/>
                  <a:gd name="connsiteY241" fmla="*/ 1722903 h 3392716"/>
                  <a:gd name="connsiteX242" fmla="*/ 1036859 w 2075564"/>
                  <a:gd name="connsiteY242" fmla="*/ 1723658 h 3392716"/>
                  <a:gd name="connsiteX243" fmla="*/ 1071290 w 2075564"/>
                  <a:gd name="connsiteY243" fmla="*/ 1684596 h 3392716"/>
                  <a:gd name="connsiteX244" fmla="*/ 1075921 w 2075564"/>
                  <a:gd name="connsiteY244" fmla="*/ 1634813 h 3392716"/>
                  <a:gd name="connsiteX245" fmla="*/ 1042212 w 2075564"/>
                  <a:gd name="connsiteY245" fmla="*/ 1601087 h 3392716"/>
                  <a:gd name="connsiteX246" fmla="*/ 1051390 w 2075564"/>
                  <a:gd name="connsiteY246" fmla="*/ 1569694 h 3392716"/>
                  <a:gd name="connsiteX247" fmla="*/ 1095066 w 2075564"/>
                  <a:gd name="connsiteY247" fmla="*/ 1624074 h 3392716"/>
                  <a:gd name="connsiteX248" fmla="*/ 1119563 w 2075564"/>
                  <a:gd name="connsiteY248" fmla="*/ 1644763 h 3392716"/>
                  <a:gd name="connsiteX249" fmla="*/ 1135637 w 2075564"/>
                  <a:gd name="connsiteY249" fmla="*/ 1614125 h 3392716"/>
                  <a:gd name="connsiteX250" fmla="*/ 1145604 w 2075564"/>
                  <a:gd name="connsiteY250" fmla="*/ 1585013 h 3392716"/>
                  <a:gd name="connsiteX251" fmla="*/ 1260490 w 2075564"/>
                  <a:gd name="connsiteY251" fmla="*/ 1544424 h 3392716"/>
                  <a:gd name="connsiteX252" fmla="*/ 1288058 w 2075564"/>
                  <a:gd name="connsiteY252" fmla="*/ 1499222 h 3392716"/>
                  <a:gd name="connsiteX253" fmla="*/ 1327119 w 2075564"/>
                  <a:gd name="connsiteY253" fmla="*/ 1486973 h 3392716"/>
                  <a:gd name="connsiteX254" fmla="*/ 1327875 w 2075564"/>
                  <a:gd name="connsiteY254" fmla="*/ 1456335 h 3392716"/>
                  <a:gd name="connsiteX255" fmla="*/ 1373832 w 2075564"/>
                  <a:gd name="connsiteY255" fmla="*/ 1480832 h 3392716"/>
                  <a:gd name="connsiteX256" fmla="*/ 1397608 w 2075564"/>
                  <a:gd name="connsiteY256" fmla="*/ 1454791 h 3392716"/>
                  <a:gd name="connsiteX257" fmla="*/ 1479943 w 2075564"/>
                  <a:gd name="connsiteY257" fmla="*/ 1412256 h 3392716"/>
                  <a:gd name="connsiteX258" fmla="*/ 1555733 w 2075564"/>
                  <a:gd name="connsiteY258" fmla="*/ 1357120 h 3392716"/>
                  <a:gd name="connsiteX259" fmla="*/ 1626994 w 2075564"/>
                  <a:gd name="connsiteY259" fmla="*/ 1256765 h 3392716"/>
                  <a:gd name="connsiteX260" fmla="*/ 1666039 w 2075564"/>
                  <a:gd name="connsiteY260" fmla="*/ 1226127 h 3392716"/>
                  <a:gd name="connsiteX261" fmla="*/ 1638085 w 2075564"/>
                  <a:gd name="connsiteY261" fmla="*/ 1208123 h 3392716"/>
                  <a:gd name="connsiteX262" fmla="*/ 1666441 w 2075564"/>
                  <a:gd name="connsiteY262" fmla="*/ 1197384 h 3392716"/>
                  <a:gd name="connsiteX263" fmla="*/ 1634242 w 2075564"/>
                  <a:gd name="connsiteY263" fmla="*/ 1180538 h 3392716"/>
                  <a:gd name="connsiteX264" fmla="*/ 1599778 w 2075564"/>
                  <a:gd name="connsiteY264" fmla="*/ 1159866 h 3392716"/>
                  <a:gd name="connsiteX265" fmla="*/ 1617413 w 2075564"/>
                  <a:gd name="connsiteY265" fmla="*/ 1141476 h 3392716"/>
                  <a:gd name="connsiteX266" fmla="*/ 1579879 w 2075564"/>
                  <a:gd name="connsiteY266" fmla="*/ 1129228 h 3392716"/>
                  <a:gd name="connsiteX267" fmla="*/ 1604409 w 2075564"/>
                  <a:gd name="connsiteY267" fmla="*/ 1100888 h 3392716"/>
                  <a:gd name="connsiteX268" fmla="*/ 1665686 w 2075564"/>
                  <a:gd name="connsiteY268" fmla="*/ 1062565 h 3392716"/>
                  <a:gd name="connsiteX269" fmla="*/ 1662616 w 2075564"/>
                  <a:gd name="connsiteY269" fmla="*/ 1025030 h 3392716"/>
                  <a:gd name="connsiteX270" fmla="*/ 1685586 w 2075564"/>
                  <a:gd name="connsiteY270" fmla="*/ 1003587 h 3392716"/>
                  <a:gd name="connsiteX271" fmla="*/ 1655703 w 2075564"/>
                  <a:gd name="connsiteY271" fmla="*/ 982898 h 3392716"/>
                  <a:gd name="connsiteX272" fmla="*/ 1714664 w 2075564"/>
                  <a:gd name="connsiteY272" fmla="*/ 943836 h 3392716"/>
                  <a:gd name="connsiteX273" fmla="*/ 1780170 w 2075564"/>
                  <a:gd name="connsiteY273" fmla="*/ 935782 h 3392716"/>
                  <a:gd name="connsiteX274" fmla="*/ 1796999 w 2075564"/>
                  <a:gd name="connsiteY274" fmla="*/ 922007 h 3392716"/>
                  <a:gd name="connsiteX275" fmla="*/ 1781680 w 2075564"/>
                  <a:gd name="connsiteY275" fmla="*/ 903634 h 3392716"/>
                  <a:gd name="connsiteX276" fmla="*/ 1804667 w 2075564"/>
                  <a:gd name="connsiteY276" fmla="*/ 859958 h 3392716"/>
                  <a:gd name="connsiteX277" fmla="*/ 1838376 w 2075564"/>
                  <a:gd name="connsiteY277" fmla="*/ 880647 h 3392716"/>
                  <a:gd name="connsiteX278" fmla="*/ 1855205 w 2075564"/>
                  <a:gd name="connsiteY278" fmla="*/ 853062 h 3392716"/>
                  <a:gd name="connsiteX279" fmla="*/ 1901163 w 2075564"/>
                  <a:gd name="connsiteY279" fmla="*/ 889825 h 3392716"/>
                  <a:gd name="connsiteX280" fmla="*/ 1924150 w 2075564"/>
                  <a:gd name="connsiteY280" fmla="*/ 862257 h 3392716"/>
                  <a:gd name="connsiteX281" fmla="*/ 2014539 w 2075564"/>
                  <a:gd name="connsiteY281" fmla="*/ 865311 h 3392716"/>
                  <a:gd name="connsiteX282" fmla="*/ 2074893 w 2075564"/>
                  <a:gd name="connsiteY282" fmla="*/ 867458 h 3392716"/>
                  <a:gd name="connsiteX283" fmla="*/ 2067124 w 2075564"/>
                  <a:gd name="connsiteY283" fmla="*/ 826853 h 3392716"/>
                  <a:gd name="connsiteX284" fmla="*/ 1426015 w 2075564"/>
                  <a:gd name="connsiteY284" fmla="*/ 2222515 h 3392716"/>
                  <a:gd name="connsiteX285" fmla="*/ 1386920 w 2075564"/>
                  <a:gd name="connsiteY285" fmla="*/ 2231676 h 3392716"/>
                  <a:gd name="connsiteX286" fmla="*/ 1357842 w 2075564"/>
                  <a:gd name="connsiteY286" fmla="*/ 2260788 h 3392716"/>
                  <a:gd name="connsiteX287" fmla="*/ 1344788 w 2075564"/>
                  <a:gd name="connsiteY287" fmla="*/ 2289916 h 3392716"/>
                  <a:gd name="connsiteX288" fmla="*/ 1385410 w 2075564"/>
                  <a:gd name="connsiteY288" fmla="*/ 2286846 h 3392716"/>
                  <a:gd name="connsiteX289" fmla="*/ 1419119 w 2075564"/>
                  <a:gd name="connsiteY289" fmla="*/ 2304463 h 3392716"/>
                  <a:gd name="connsiteX290" fmla="*/ 1426015 w 2075564"/>
                  <a:gd name="connsiteY290" fmla="*/ 2256207 h 3392716"/>
                  <a:gd name="connsiteX291" fmla="*/ 1426015 w 2075564"/>
                  <a:gd name="connsiteY291" fmla="*/ 2222515 h 339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2075564" h="3392716">
                    <a:moveTo>
                      <a:pt x="937142" y="2974936"/>
                    </a:moveTo>
                    <a:cubicBezTo>
                      <a:pt x="931034" y="3005575"/>
                      <a:pt x="913399" y="3053076"/>
                      <a:pt x="891939" y="3078345"/>
                    </a:cubicBezTo>
                    <a:cubicBezTo>
                      <a:pt x="870512" y="3103648"/>
                      <a:pt x="849807" y="3112810"/>
                      <a:pt x="849052" y="3141166"/>
                    </a:cubicBezTo>
                    <a:cubicBezTo>
                      <a:pt x="848297" y="3169505"/>
                      <a:pt x="831417" y="3198617"/>
                      <a:pt x="862861" y="3199372"/>
                    </a:cubicBezTo>
                    <a:cubicBezTo>
                      <a:pt x="894254" y="3200144"/>
                      <a:pt x="886587" y="3155730"/>
                      <a:pt x="903432" y="3121249"/>
                    </a:cubicBezTo>
                    <a:cubicBezTo>
                      <a:pt x="920295" y="3086785"/>
                      <a:pt x="949374" y="3050777"/>
                      <a:pt x="953216" y="3023209"/>
                    </a:cubicBezTo>
                    <a:cubicBezTo>
                      <a:pt x="957042" y="2995625"/>
                      <a:pt x="982327" y="2941244"/>
                      <a:pt x="937142" y="2974936"/>
                    </a:cubicBezTo>
                    <a:close/>
                    <a:moveTo>
                      <a:pt x="1257302" y="2816358"/>
                    </a:moveTo>
                    <a:cubicBezTo>
                      <a:pt x="1225909" y="2814831"/>
                      <a:pt x="1228979" y="2836291"/>
                      <a:pt x="1209801" y="2832466"/>
                    </a:cubicBezTo>
                    <a:cubicBezTo>
                      <a:pt x="1190656" y="2828623"/>
                      <a:pt x="1187619" y="2819428"/>
                      <a:pt x="1181478" y="2832466"/>
                    </a:cubicBezTo>
                    <a:cubicBezTo>
                      <a:pt x="1175336" y="2845486"/>
                      <a:pt x="1176125" y="2847785"/>
                      <a:pt x="1157735" y="2863859"/>
                    </a:cubicBezTo>
                    <a:cubicBezTo>
                      <a:pt x="1135520" y="2887618"/>
                      <a:pt x="1113304" y="2880705"/>
                      <a:pt x="1114059" y="2912132"/>
                    </a:cubicBezTo>
                    <a:cubicBezTo>
                      <a:pt x="1114865" y="2943526"/>
                      <a:pt x="1112549" y="2955020"/>
                      <a:pt x="1119445" y="2978007"/>
                    </a:cubicBezTo>
                    <a:cubicBezTo>
                      <a:pt x="1126342" y="3000994"/>
                      <a:pt x="1119445" y="3015524"/>
                      <a:pt x="1120956" y="3033159"/>
                    </a:cubicBezTo>
                    <a:cubicBezTo>
                      <a:pt x="1122516" y="3050777"/>
                      <a:pt x="1131694" y="3056147"/>
                      <a:pt x="1150084" y="3035458"/>
                    </a:cubicBezTo>
                    <a:cubicBezTo>
                      <a:pt x="1168474" y="3014769"/>
                      <a:pt x="1152349" y="3004820"/>
                      <a:pt x="1177652" y="2994081"/>
                    </a:cubicBezTo>
                    <a:cubicBezTo>
                      <a:pt x="1202938" y="2983376"/>
                      <a:pt x="1215187" y="3001749"/>
                      <a:pt x="1216697" y="2976463"/>
                    </a:cubicBezTo>
                    <a:cubicBezTo>
                      <a:pt x="1218257" y="2951194"/>
                      <a:pt x="1235087" y="2957318"/>
                      <a:pt x="1240439" y="2942754"/>
                    </a:cubicBezTo>
                    <a:cubicBezTo>
                      <a:pt x="1245825" y="2928207"/>
                      <a:pt x="1215187" y="2931260"/>
                      <a:pt x="1217452" y="2903692"/>
                    </a:cubicBezTo>
                    <a:cubicBezTo>
                      <a:pt x="1219767" y="2876125"/>
                      <a:pt x="1205975" y="2855436"/>
                      <a:pt x="1222838" y="2857735"/>
                    </a:cubicBezTo>
                    <a:cubicBezTo>
                      <a:pt x="1239684" y="2860033"/>
                      <a:pt x="1268795" y="2876125"/>
                      <a:pt x="1273393" y="2855436"/>
                    </a:cubicBezTo>
                    <a:cubicBezTo>
                      <a:pt x="1277974" y="2834747"/>
                      <a:pt x="1288712" y="2817902"/>
                      <a:pt x="1257302" y="2816358"/>
                    </a:cubicBezTo>
                    <a:close/>
                    <a:moveTo>
                      <a:pt x="2067124" y="826853"/>
                    </a:moveTo>
                    <a:cubicBezTo>
                      <a:pt x="2061738" y="818480"/>
                      <a:pt x="2058231" y="811853"/>
                      <a:pt x="2055077" y="805879"/>
                    </a:cubicBezTo>
                    <a:lnTo>
                      <a:pt x="2055043" y="805879"/>
                    </a:lnTo>
                    <a:cubicBezTo>
                      <a:pt x="2049322" y="795141"/>
                      <a:pt x="2044858" y="786667"/>
                      <a:pt x="2031738" y="773563"/>
                    </a:cubicBezTo>
                    <a:lnTo>
                      <a:pt x="2031738" y="773529"/>
                    </a:lnTo>
                    <a:cubicBezTo>
                      <a:pt x="2025026" y="766834"/>
                      <a:pt x="2019137" y="766247"/>
                      <a:pt x="2014942" y="765828"/>
                    </a:cubicBezTo>
                    <a:cubicBezTo>
                      <a:pt x="2001300" y="764519"/>
                      <a:pt x="1995713" y="763982"/>
                      <a:pt x="2001904" y="733142"/>
                    </a:cubicBezTo>
                    <a:cubicBezTo>
                      <a:pt x="2005814" y="713561"/>
                      <a:pt x="2016066" y="687453"/>
                      <a:pt x="2025546" y="663274"/>
                    </a:cubicBezTo>
                    <a:cubicBezTo>
                      <a:pt x="2034892" y="639532"/>
                      <a:pt x="2043466" y="617703"/>
                      <a:pt x="2043902" y="607887"/>
                    </a:cubicBezTo>
                    <a:cubicBezTo>
                      <a:pt x="2044187" y="601326"/>
                      <a:pt x="2030613" y="588608"/>
                      <a:pt x="2016217" y="575101"/>
                    </a:cubicBezTo>
                    <a:cubicBezTo>
                      <a:pt x="1996149" y="556250"/>
                      <a:pt x="1974605" y="536043"/>
                      <a:pt x="1977927" y="516951"/>
                    </a:cubicBezTo>
                    <a:cubicBezTo>
                      <a:pt x="1981350" y="497102"/>
                      <a:pt x="1995881" y="480645"/>
                      <a:pt x="2005965" y="469215"/>
                    </a:cubicBezTo>
                    <a:cubicBezTo>
                      <a:pt x="2010244" y="464388"/>
                      <a:pt x="2013465" y="461277"/>
                      <a:pt x="2013465" y="461015"/>
                    </a:cubicBezTo>
                    <a:cubicBezTo>
                      <a:pt x="2013465" y="458841"/>
                      <a:pt x="2009673" y="453475"/>
                      <a:pt x="2004253" y="448208"/>
                    </a:cubicBezTo>
                    <a:cubicBezTo>
                      <a:pt x="1999706" y="443800"/>
                      <a:pt x="1994169" y="439968"/>
                      <a:pt x="1988850" y="438811"/>
                    </a:cubicBezTo>
                    <a:cubicBezTo>
                      <a:pt x="1984186" y="437775"/>
                      <a:pt x="1979034" y="438333"/>
                      <a:pt x="1974739" y="438771"/>
                    </a:cubicBezTo>
                    <a:cubicBezTo>
                      <a:pt x="1972138" y="439051"/>
                      <a:pt x="1969789" y="439291"/>
                      <a:pt x="1967675" y="439291"/>
                    </a:cubicBezTo>
                    <a:cubicBezTo>
                      <a:pt x="1958497" y="439291"/>
                      <a:pt x="1952675" y="436498"/>
                      <a:pt x="1952675" y="424630"/>
                    </a:cubicBezTo>
                    <a:cubicBezTo>
                      <a:pt x="1952675" y="415353"/>
                      <a:pt x="1959537" y="407114"/>
                      <a:pt x="1966349" y="398995"/>
                    </a:cubicBezTo>
                    <a:cubicBezTo>
                      <a:pt x="1971266" y="393149"/>
                      <a:pt x="1976132" y="387323"/>
                      <a:pt x="1976132" y="383934"/>
                    </a:cubicBezTo>
                    <a:cubicBezTo>
                      <a:pt x="1976132" y="380223"/>
                      <a:pt x="1974487" y="372004"/>
                      <a:pt x="1972692" y="362866"/>
                    </a:cubicBezTo>
                    <a:cubicBezTo>
                      <a:pt x="1968950" y="343775"/>
                      <a:pt x="1964521" y="321093"/>
                      <a:pt x="1971501" y="313613"/>
                    </a:cubicBezTo>
                    <a:cubicBezTo>
                      <a:pt x="1974336" y="310563"/>
                      <a:pt x="1979723" y="307769"/>
                      <a:pt x="1985897" y="304576"/>
                    </a:cubicBezTo>
                    <a:cubicBezTo>
                      <a:pt x="1990931" y="301984"/>
                      <a:pt x="1996602" y="299032"/>
                      <a:pt x="2001015" y="295920"/>
                    </a:cubicBezTo>
                    <a:cubicBezTo>
                      <a:pt x="2005243" y="292947"/>
                      <a:pt x="2008247" y="289955"/>
                      <a:pt x="2006720" y="287780"/>
                    </a:cubicBezTo>
                    <a:cubicBezTo>
                      <a:pt x="2001653" y="280579"/>
                      <a:pt x="1990964" y="270265"/>
                      <a:pt x="1979672" y="260711"/>
                    </a:cubicBezTo>
                    <a:cubicBezTo>
                      <a:pt x="1967306" y="250259"/>
                      <a:pt x="1954470" y="240901"/>
                      <a:pt x="1947523" y="237670"/>
                    </a:cubicBezTo>
                    <a:lnTo>
                      <a:pt x="1947523" y="237631"/>
                    </a:lnTo>
                    <a:cubicBezTo>
                      <a:pt x="1941097" y="234639"/>
                      <a:pt x="1911432" y="219357"/>
                      <a:pt x="1874887" y="200566"/>
                    </a:cubicBezTo>
                    <a:cubicBezTo>
                      <a:pt x="1824265" y="174493"/>
                      <a:pt x="1760471" y="141679"/>
                      <a:pt x="1728641" y="126019"/>
                    </a:cubicBezTo>
                    <a:lnTo>
                      <a:pt x="1697634" y="110898"/>
                    </a:lnTo>
                    <a:cubicBezTo>
                      <a:pt x="1644981" y="85202"/>
                      <a:pt x="1585113" y="55958"/>
                      <a:pt x="1575566" y="47260"/>
                    </a:cubicBezTo>
                    <a:cubicBezTo>
                      <a:pt x="1566355" y="38902"/>
                      <a:pt x="1547092" y="11173"/>
                      <a:pt x="1540314" y="1258"/>
                    </a:cubicBezTo>
                    <a:lnTo>
                      <a:pt x="1539944" y="1299"/>
                    </a:lnTo>
                    <a:cubicBezTo>
                      <a:pt x="1528585" y="2654"/>
                      <a:pt x="1513501" y="2854"/>
                      <a:pt x="1498903" y="3034"/>
                    </a:cubicBezTo>
                    <a:cubicBezTo>
                      <a:pt x="1478785" y="3292"/>
                      <a:pt x="1459439" y="3532"/>
                      <a:pt x="1454338" y="6525"/>
                    </a:cubicBezTo>
                    <a:cubicBezTo>
                      <a:pt x="1451787" y="8002"/>
                      <a:pt x="1456486" y="26115"/>
                      <a:pt x="1460311" y="40978"/>
                    </a:cubicBezTo>
                    <a:cubicBezTo>
                      <a:pt x="1462828" y="50612"/>
                      <a:pt x="1465026" y="59169"/>
                      <a:pt x="1464825" y="64376"/>
                    </a:cubicBezTo>
                    <a:cubicBezTo>
                      <a:pt x="1464473" y="73074"/>
                      <a:pt x="1454808" y="87477"/>
                      <a:pt x="1445277" y="101661"/>
                    </a:cubicBezTo>
                    <a:cubicBezTo>
                      <a:pt x="1438146" y="112253"/>
                      <a:pt x="1431116" y="122727"/>
                      <a:pt x="1429287" y="128411"/>
                    </a:cubicBezTo>
                    <a:cubicBezTo>
                      <a:pt x="1427055" y="135355"/>
                      <a:pt x="1427928" y="139544"/>
                      <a:pt x="1428935" y="144331"/>
                    </a:cubicBezTo>
                    <a:cubicBezTo>
                      <a:pt x="1429840" y="148681"/>
                      <a:pt x="1430797" y="153407"/>
                      <a:pt x="1430596" y="160310"/>
                    </a:cubicBezTo>
                    <a:cubicBezTo>
                      <a:pt x="1430277" y="169825"/>
                      <a:pt x="1426737" y="176747"/>
                      <a:pt x="1422022" y="182074"/>
                    </a:cubicBezTo>
                    <a:cubicBezTo>
                      <a:pt x="1417642" y="187041"/>
                      <a:pt x="1412575" y="190234"/>
                      <a:pt x="1408347" y="192885"/>
                    </a:cubicBezTo>
                    <a:cubicBezTo>
                      <a:pt x="1402642" y="196455"/>
                      <a:pt x="1356399" y="187219"/>
                      <a:pt x="1302068" y="176348"/>
                    </a:cubicBezTo>
                    <a:cubicBezTo>
                      <a:pt x="1227670" y="161486"/>
                      <a:pt x="1137231" y="143392"/>
                      <a:pt x="1132416" y="147325"/>
                    </a:cubicBezTo>
                    <a:cubicBezTo>
                      <a:pt x="1127466" y="151353"/>
                      <a:pt x="1127114" y="171500"/>
                      <a:pt x="1126744" y="190989"/>
                    </a:cubicBezTo>
                    <a:cubicBezTo>
                      <a:pt x="1126510" y="205914"/>
                      <a:pt x="1126224" y="220515"/>
                      <a:pt x="1123439" y="230190"/>
                    </a:cubicBezTo>
                    <a:cubicBezTo>
                      <a:pt x="1120201" y="241341"/>
                      <a:pt x="1116409" y="252751"/>
                      <a:pt x="1111627" y="262187"/>
                    </a:cubicBezTo>
                    <a:cubicBezTo>
                      <a:pt x="1106325" y="272661"/>
                      <a:pt x="1099697" y="280960"/>
                      <a:pt x="1091089" y="284629"/>
                    </a:cubicBezTo>
                    <a:cubicBezTo>
                      <a:pt x="1079428" y="289634"/>
                      <a:pt x="1032832" y="279641"/>
                      <a:pt x="1003469" y="273339"/>
                    </a:cubicBezTo>
                    <a:cubicBezTo>
                      <a:pt x="991908" y="270865"/>
                      <a:pt x="983217" y="268989"/>
                      <a:pt x="981807" y="268989"/>
                    </a:cubicBezTo>
                    <a:cubicBezTo>
                      <a:pt x="978938" y="268989"/>
                      <a:pt x="972277" y="273996"/>
                      <a:pt x="965783" y="278943"/>
                    </a:cubicBezTo>
                    <a:cubicBezTo>
                      <a:pt x="963501" y="280659"/>
                      <a:pt x="961236" y="282376"/>
                      <a:pt x="958434" y="284329"/>
                    </a:cubicBezTo>
                    <a:cubicBezTo>
                      <a:pt x="955330" y="286503"/>
                      <a:pt x="950179" y="289577"/>
                      <a:pt x="944205" y="293168"/>
                    </a:cubicBezTo>
                    <a:cubicBezTo>
                      <a:pt x="930312" y="301485"/>
                      <a:pt x="911369" y="312838"/>
                      <a:pt x="906503" y="319140"/>
                    </a:cubicBezTo>
                    <a:cubicBezTo>
                      <a:pt x="903953" y="322432"/>
                      <a:pt x="897929" y="336037"/>
                      <a:pt x="891100" y="351577"/>
                    </a:cubicBezTo>
                    <a:cubicBezTo>
                      <a:pt x="879489" y="377929"/>
                      <a:pt x="865562" y="409490"/>
                      <a:pt x="856200" y="414574"/>
                    </a:cubicBezTo>
                    <a:cubicBezTo>
                      <a:pt x="850411" y="417707"/>
                      <a:pt x="843951" y="418605"/>
                      <a:pt x="837407" y="419502"/>
                    </a:cubicBezTo>
                    <a:cubicBezTo>
                      <a:pt x="830310" y="420499"/>
                      <a:pt x="823128" y="421497"/>
                      <a:pt x="819890" y="425826"/>
                    </a:cubicBezTo>
                    <a:cubicBezTo>
                      <a:pt x="817256" y="429356"/>
                      <a:pt x="829538" y="452038"/>
                      <a:pt x="838917" y="469373"/>
                    </a:cubicBezTo>
                    <a:lnTo>
                      <a:pt x="838917" y="469413"/>
                    </a:lnTo>
                    <a:cubicBezTo>
                      <a:pt x="844874" y="480387"/>
                      <a:pt x="849891" y="489561"/>
                      <a:pt x="850377" y="494469"/>
                    </a:cubicBezTo>
                    <a:cubicBezTo>
                      <a:pt x="850931" y="500313"/>
                      <a:pt x="847223" y="515077"/>
                      <a:pt x="842189" y="529938"/>
                    </a:cubicBezTo>
                    <a:cubicBezTo>
                      <a:pt x="837206" y="544662"/>
                      <a:pt x="830863" y="560082"/>
                      <a:pt x="826199" y="567324"/>
                    </a:cubicBezTo>
                    <a:cubicBezTo>
                      <a:pt x="821132" y="575269"/>
                      <a:pt x="787254" y="604246"/>
                      <a:pt x="754703" y="632149"/>
                    </a:cubicBezTo>
                    <a:cubicBezTo>
                      <a:pt x="725592" y="657100"/>
                      <a:pt x="697470" y="681178"/>
                      <a:pt x="693947" y="686278"/>
                    </a:cubicBezTo>
                    <a:cubicBezTo>
                      <a:pt x="692202" y="688795"/>
                      <a:pt x="695792" y="695188"/>
                      <a:pt x="699417" y="701732"/>
                    </a:cubicBezTo>
                    <a:cubicBezTo>
                      <a:pt x="704836" y="711447"/>
                      <a:pt x="710390" y="721363"/>
                      <a:pt x="706245" y="731699"/>
                    </a:cubicBezTo>
                    <a:cubicBezTo>
                      <a:pt x="702084" y="742035"/>
                      <a:pt x="669902" y="753697"/>
                      <a:pt x="635304" y="766230"/>
                    </a:cubicBezTo>
                    <a:cubicBezTo>
                      <a:pt x="602887" y="777976"/>
                      <a:pt x="568171" y="790560"/>
                      <a:pt x="557248" y="800174"/>
                    </a:cubicBezTo>
                    <a:cubicBezTo>
                      <a:pt x="546996" y="809218"/>
                      <a:pt x="554060" y="823078"/>
                      <a:pt x="560755" y="836233"/>
                    </a:cubicBezTo>
                    <a:cubicBezTo>
                      <a:pt x="566309" y="847156"/>
                      <a:pt x="571728" y="857760"/>
                      <a:pt x="570285" y="868230"/>
                    </a:cubicBezTo>
                    <a:cubicBezTo>
                      <a:pt x="569698" y="872643"/>
                      <a:pt x="569094" y="879304"/>
                      <a:pt x="568372" y="887459"/>
                    </a:cubicBezTo>
                    <a:cubicBezTo>
                      <a:pt x="565537" y="919037"/>
                      <a:pt x="560788" y="972126"/>
                      <a:pt x="546711" y="1003452"/>
                    </a:cubicBezTo>
                    <a:cubicBezTo>
                      <a:pt x="543288" y="1011036"/>
                      <a:pt x="540603" y="1017110"/>
                      <a:pt x="538489" y="1021926"/>
                    </a:cubicBezTo>
                    <a:lnTo>
                      <a:pt x="538489" y="1021909"/>
                    </a:lnTo>
                    <a:cubicBezTo>
                      <a:pt x="529479" y="1042480"/>
                      <a:pt x="529445" y="1042497"/>
                      <a:pt x="519310" y="1052648"/>
                    </a:cubicBezTo>
                    <a:cubicBezTo>
                      <a:pt x="514361" y="1057581"/>
                      <a:pt x="501323" y="1073404"/>
                      <a:pt x="487196" y="1090988"/>
                    </a:cubicBezTo>
                    <a:cubicBezTo>
                      <a:pt x="469074" y="1113573"/>
                      <a:pt x="449376" y="1138926"/>
                      <a:pt x="442513" y="1148406"/>
                    </a:cubicBezTo>
                    <a:cubicBezTo>
                      <a:pt x="436322" y="1156997"/>
                      <a:pt x="439040" y="1167585"/>
                      <a:pt x="441674" y="1177652"/>
                    </a:cubicBezTo>
                    <a:cubicBezTo>
                      <a:pt x="443318" y="1184078"/>
                      <a:pt x="444946" y="1190337"/>
                      <a:pt x="444946" y="1196629"/>
                    </a:cubicBezTo>
                    <a:cubicBezTo>
                      <a:pt x="444946" y="1204247"/>
                      <a:pt x="458621" y="1214062"/>
                      <a:pt x="469561" y="1221915"/>
                    </a:cubicBezTo>
                    <a:cubicBezTo>
                      <a:pt x="474913" y="1225724"/>
                      <a:pt x="479695" y="1229164"/>
                      <a:pt x="482917" y="1232368"/>
                    </a:cubicBezTo>
                    <a:cubicBezTo>
                      <a:pt x="488991" y="1238459"/>
                      <a:pt x="490299" y="1253997"/>
                      <a:pt x="488991" y="1270272"/>
                    </a:cubicBezTo>
                    <a:cubicBezTo>
                      <a:pt x="487430" y="1289014"/>
                      <a:pt x="482481" y="1309938"/>
                      <a:pt x="477665" y="1317186"/>
                    </a:cubicBezTo>
                    <a:lnTo>
                      <a:pt x="477615" y="1317186"/>
                    </a:lnTo>
                    <a:cubicBezTo>
                      <a:pt x="473269" y="1323730"/>
                      <a:pt x="464376" y="1327774"/>
                      <a:pt x="454007" y="1330207"/>
                    </a:cubicBezTo>
                    <a:cubicBezTo>
                      <a:pt x="440634" y="1333311"/>
                      <a:pt x="424408" y="1334016"/>
                      <a:pt x="413838" y="1334016"/>
                    </a:cubicBezTo>
                    <a:cubicBezTo>
                      <a:pt x="406170" y="1334016"/>
                      <a:pt x="390582" y="1333210"/>
                      <a:pt x="373535" y="1332338"/>
                    </a:cubicBezTo>
                    <a:cubicBezTo>
                      <a:pt x="353718" y="1331314"/>
                      <a:pt x="331855" y="1330207"/>
                      <a:pt x="318097" y="1330207"/>
                    </a:cubicBezTo>
                    <a:cubicBezTo>
                      <a:pt x="303449" y="1330207"/>
                      <a:pt x="290093" y="1338412"/>
                      <a:pt x="274202" y="1348177"/>
                    </a:cubicBezTo>
                    <a:cubicBezTo>
                      <a:pt x="266115" y="1353160"/>
                      <a:pt x="257423" y="1358530"/>
                      <a:pt x="246803" y="1363815"/>
                    </a:cubicBezTo>
                    <a:cubicBezTo>
                      <a:pt x="226332" y="1374067"/>
                      <a:pt x="216886" y="1392692"/>
                      <a:pt x="208983" y="1408179"/>
                    </a:cubicBezTo>
                    <a:cubicBezTo>
                      <a:pt x="205962" y="1414203"/>
                      <a:pt x="203076" y="1419807"/>
                      <a:pt x="200006" y="1424438"/>
                    </a:cubicBezTo>
                    <a:cubicBezTo>
                      <a:pt x="196063" y="1430361"/>
                      <a:pt x="191633" y="1438364"/>
                      <a:pt x="186449" y="1447794"/>
                    </a:cubicBezTo>
                    <a:cubicBezTo>
                      <a:pt x="176549" y="1465764"/>
                      <a:pt x="163864" y="1488785"/>
                      <a:pt x="146162" y="1512813"/>
                    </a:cubicBezTo>
                    <a:cubicBezTo>
                      <a:pt x="132437" y="1531438"/>
                      <a:pt x="148108" y="1550045"/>
                      <a:pt x="161599" y="1566069"/>
                    </a:cubicBezTo>
                    <a:cubicBezTo>
                      <a:pt x="170844" y="1577076"/>
                      <a:pt x="179301" y="1587110"/>
                      <a:pt x="180190" y="1597664"/>
                    </a:cubicBezTo>
                    <a:cubicBezTo>
                      <a:pt x="181180" y="1609477"/>
                      <a:pt x="179351" y="1624913"/>
                      <a:pt x="175643" y="1641474"/>
                    </a:cubicBezTo>
                    <a:cubicBezTo>
                      <a:pt x="171733" y="1658908"/>
                      <a:pt x="165659" y="1677784"/>
                      <a:pt x="158562" y="1695033"/>
                    </a:cubicBezTo>
                    <a:cubicBezTo>
                      <a:pt x="151498" y="1712231"/>
                      <a:pt x="169132" y="1726460"/>
                      <a:pt x="185290" y="1739481"/>
                    </a:cubicBezTo>
                    <a:cubicBezTo>
                      <a:pt x="193865" y="1746427"/>
                      <a:pt x="202170" y="1753105"/>
                      <a:pt x="207473" y="1760404"/>
                    </a:cubicBezTo>
                    <a:cubicBezTo>
                      <a:pt x="220443" y="1778240"/>
                      <a:pt x="200811" y="1833762"/>
                      <a:pt x="187405" y="1871699"/>
                    </a:cubicBezTo>
                    <a:cubicBezTo>
                      <a:pt x="181935" y="1887270"/>
                      <a:pt x="177556" y="1899636"/>
                      <a:pt x="177304" y="1903277"/>
                    </a:cubicBezTo>
                    <a:cubicBezTo>
                      <a:pt x="177035" y="1909519"/>
                      <a:pt x="203764" y="1930023"/>
                      <a:pt x="224973" y="1946231"/>
                    </a:cubicBezTo>
                    <a:cubicBezTo>
                      <a:pt x="236383" y="1954973"/>
                      <a:pt x="246366" y="1962608"/>
                      <a:pt x="250913" y="1967474"/>
                    </a:cubicBezTo>
                    <a:cubicBezTo>
                      <a:pt x="254018" y="1970846"/>
                      <a:pt x="257491" y="1974001"/>
                      <a:pt x="260813" y="1977021"/>
                    </a:cubicBezTo>
                    <a:cubicBezTo>
                      <a:pt x="270931" y="1986283"/>
                      <a:pt x="279908" y="1994488"/>
                      <a:pt x="281669" y="2009170"/>
                    </a:cubicBezTo>
                    <a:cubicBezTo>
                      <a:pt x="282827" y="2019203"/>
                      <a:pt x="281116" y="2034388"/>
                      <a:pt x="276082" y="2048114"/>
                    </a:cubicBezTo>
                    <a:cubicBezTo>
                      <a:pt x="271938" y="2059439"/>
                      <a:pt x="265511" y="2070061"/>
                      <a:pt x="256501" y="2076554"/>
                    </a:cubicBezTo>
                    <a:cubicBezTo>
                      <a:pt x="248111" y="2082578"/>
                      <a:pt x="239940" y="2082494"/>
                      <a:pt x="231366" y="2082410"/>
                    </a:cubicBezTo>
                    <a:cubicBezTo>
                      <a:pt x="221030" y="2082309"/>
                      <a:pt x="209939" y="2082192"/>
                      <a:pt x="199402" y="2101756"/>
                    </a:cubicBezTo>
                    <a:cubicBezTo>
                      <a:pt x="190039" y="2119123"/>
                      <a:pt x="206952" y="2143771"/>
                      <a:pt x="221751" y="2165315"/>
                    </a:cubicBezTo>
                    <a:cubicBezTo>
                      <a:pt x="234789" y="2184292"/>
                      <a:pt x="246484" y="2201289"/>
                      <a:pt x="241500" y="2215115"/>
                    </a:cubicBezTo>
                    <a:cubicBezTo>
                      <a:pt x="240024" y="2219226"/>
                      <a:pt x="238061" y="2225535"/>
                      <a:pt x="235829" y="2232582"/>
                    </a:cubicBezTo>
                    <a:cubicBezTo>
                      <a:pt x="226936" y="2261090"/>
                      <a:pt x="213966" y="2302534"/>
                      <a:pt x="192355" y="2320840"/>
                    </a:cubicBezTo>
                    <a:cubicBezTo>
                      <a:pt x="178579" y="2332485"/>
                      <a:pt x="167219" y="2334716"/>
                      <a:pt x="156011" y="2336914"/>
                    </a:cubicBezTo>
                    <a:cubicBezTo>
                      <a:pt x="146464" y="2338760"/>
                      <a:pt x="137101" y="2340605"/>
                      <a:pt x="126530" y="2350337"/>
                    </a:cubicBezTo>
                    <a:cubicBezTo>
                      <a:pt x="119349" y="2356932"/>
                      <a:pt x="118544" y="2359045"/>
                      <a:pt x="119433" y="2359985"/>
                    </a:cubicBezTo>
                    <a:cubicBezTo>
                      <a:pt x="120272" y="2360858"/>
                      <a:pt x="121631" y="2361881"/>
                      <a:pt x="122973" y="2362888"/>
                    </a:cubicBezTo>
                    <a:cubicBezTo>
                      <a:pt x="127571" y="2366277"/>
                      <a:pt x="132151" y="2369633"/>
                      <a:pt x="132756" y="2376563"/>
                    </a:cubicBezTo>
                    <a:cubicBezTo>
                      <a:pt x="133863" y="2388560"/>
                      <a:pt x="128762" y="2394097"/>
                      <a:pt x="117705" y="2406228"/>
                    </a:cubicBezTo>
                    <a:cubicBezTo>
                      <a:pt x="115674" y="2408426"/>
                      <a:pt x="113409" y="2410910"/>
                      <a:pt x="110775" y="2413913"/>
                    </a:cubicBezTo>
                    <a:cubicBezTo>
                      <a:pt x="103392" y="2422252"/>
                      <a:pt x="111732" y="2444249"/>
                      <a:pt x="117990" y="2460777"/>
                    </a:cubicBezTo>
                    <a:cubicBezTo>
                      <a:pt x="120742" y="2468025"/>
                      <a:pt x="123141" y="2474401"/>
                      <a:pt x="124047" y="2479267"/>
                    </a:cubicBezTo>
                    <a:cubicBezTo>
                      <a:pt x="124769" y="2483026"/>
                      <a:pt x="124735" y="2488613"/>
                      <a:pt x="124165" y="2495039"/>
                    </a:cubicBezTo>
                    <a:cubicBezTo>
                      <a:pt x="123091" y="2506567"/>
                      <a:pt x="120222" y="2521534"/>
                      <a:pt x="116547" y="2533749"/>
                    </a:cubicBezTo>
                    <a:cubicBezTo>
                      <a:pt x="112252" y="2548061"/>
                      <a:pt x="106060" y="2559471"/>
                      <a:pt x="98711" y="2560897"/>
                    </a:cubicBezTo>
                    <a:lnTo>
                      <a:pt x="98711" y="2560914"/>
                    </a:lnTo>
                    <a:cubicBezTo>
                      <a:pt x="97721" y="2561115"/>
                      <a:pt x="96714" y="2561149"/>
                      <a:pt x="95775" y="2561065"/>
                    </a:cubicBezTo>
                    <a:lnTo>
                      <a:pt x="95758" y="2561048"/>
                    </a:lnTo>
                    <a:cubicBezTo>
                      <a:pt x="90120" y="2560528"/>
                      <a:pt x="86228" y="2559052"/>
                      <a:pt x="80841" y="2557021"/>
                    </a:cubicBezTo>
                    <a:cubicBezTo>
                      <a:pt x="74835" y="2554739"/>
                      <a:pt x="66613" y="2551652"/>
                      <a:pt x="50891" y="2548498"/>
                    </a:cubicBezTo>
                    <a:cubicBezTo>
                      <a:pt x="43273" y="2546987"/>
                      <a:pt x="34766" y="2547021"/>
                      <a:pt x="26159" y="2547944"/>
                    </a:cubicBezTo>
                    <a:lnTo>
                      <a:pt x="26226" y="2547944"/>
                    </a:lnTo>
                    <a:cubicBezTo>
                      <a:pt x="26444" y="2549404"/>
                      <a:pt x="26460" y="2550796"/>
                      <a:pt x="26209" y="2552138"/>
                    </a:cubicBezTo>
                    <a:cubicBezTo>
                      <a:pt x="23910" y="2564387"/>
                      <a:pt x="16259" y="2552893"/>
                      <a:pt x="4765" y="2562861"/>
                    </a:cubicBezTo>
                    <a:cubicBezTo>
                      <a:pt x="-6728" y="2572827"/>
                      <a:pt x="13188" y="2604992"/>
                      <a:pt x="19329" y="2633332"/>
                    </a:cubicBezTo>
                    <a:cubicBezTo>
                      <a:pt x="25454" y="2661672"/>
                      <a:pt x="24699" y="2696925"/>
                      <a:pt x="24699" y="2713754"/>
                    </a:cubicBezTo>
                    <a:cubicBezTo>
                      <a:pt x="24699" y="2730617"/>
                      <a:pt x="43055" y="2721422"/>
                      <a:pt x="52250" y="2719912"/>
                    </a:cubicBezTo>
                    <a:cubicBezTo>
                      <a:pt x="61428" y="2718368"/>
                      <a:pt x="61445" y="2699224"/>
                      <a:pt x="61445" y="2690784"/>
                    </a:cubicBezTo>
                    <a:cubicBezTo>
                      <a:pt x="61445" y="2682361"/>
                      <a:pt x="89013" y="2685431"/>
                      <a:pt x="100506" y="2686941"/>
                    </a:cubicBezTo>
                    <a:cubicBezTo>
                      <a:pt x="112000" y="2688485"/>
                      <a:pt x="90556" y="2708418"/>
                      <a:pt x="82116" y="2721422"/>
                    </a:cubicBezTo>
                    <a:cubicBezTo>
                      <a:pt x="73676" y="2734443"/>
                      <a:pt x="121178" y="2716053"/>
                      <a:pt x="128829" y="2719895"/>
                    </a:cubicBezTo>
                    <a:cubicBezTo>
                      <a:pt x="136497" y="2723738"/>
                      <a:pt x="119668" y="2762027"/>
                      <a:pt x="110456" y="2775820"/>
                    </a:cubicBezTo>
                    <a:cubicBezTo>
                      <a:pt x="101261" y="2789612"/>
                      <a:pt x="76747" y="2781189"/>
                      <a:pt x="73693" y="2788840"/>
                    </a:cubicBezTo>
                    <a:cubicBezTo>
                      <a:pt x="70623" y="2796508"/>
                      <a:pt x="83643" y="2799562"/>
                      <a:pt x="94382" y="2801089"/>
                    </a:cubicBezTo>
                    <a:cubicBezTo>
                      <a:pt x="105087" y="2802632"/>
                      <a:pt x="110842" y="2806072"/>
                      <a:pt x="101647" y="2822163"/>
                    </a:cubicBezTo>
                    <a:cubicBezTo>
                      <a:pt x="92452" y="2838254"/>
                      <a:pt x="105490" y="2825234"/>
                      <a:pt x="122336" y="2842080"/>
                    </a:cubicBezTo>
                    <a:cubicBezTo>
                      <a:pt x="139165" y="2858926"/>
                      <a:pt x="120775" y="2845134"/>
                      <a:pt x="108543" y="2864295"/>
                    </a:cubicBezTo>
                    <a:cubicBezTo>
                      <a:pt x="96295" y="2883457"/>
                      <a:pt x="116950" y="2871947"/>
                      <a:pt x="133058" y="2890336"/>
                    </a:cubicBezTo>
                    <a:cubicBezTo>
                      <a:pt x="149149" y="2908743"/>
                      <a:pt x="133058" y="2902585"/>
                      <a:pt x="130759" y="2929398"/>
                    </a:cubicBezTo>
                    <a:cubicBezTo>
                      <a:pt x="128443" y="2956228"/>
                      <a:pt x="144551" y="2957754"/>
                      <a:pt x="169049" y="2994517"/>
                    </a:cubicBezTo>
                    <a:cubicBezTo>
                      <a:pt x="193546" y="3031280"/>
                      <a:pt x="232641" y="3068831"/>
                      <a:pt x="256367" y="3097171"/>
                    </a:cubicBezTo>
                    <a:cubicBezTo>
                      <a:pt x="280109" y="3125528"/>
                      <a:pt x="276686" y="3100628"/>
                      <a:pt x="286602" y="3109034"/>
                    </a:cubicBezTo>
                    <a:cubicBezTo>
                      <a:pt x="296586" y="3117457"/>
                      <a:pt x="300412" y="3130494"/>
                      <a:pt x="296586" y="3145042"/>
                    </a:cubicBezTo>
                    <a:cubicBezTo>
                      <a:pt x="292760" y="3159589"/>
                      <a:pt x="279706" y="3155009"/>
                      <a:pt x="261367" y="3171855"/>
                    </a:cubicBezTo>
                    <a:cubicBezTo>
                      <a:pt x="242960" y="3188718"/>
                      <a:pt x="272055" y="3198668"/>
                      <a:pt x="264387" y="3207091"/>
                    </a:cubicBezTo>
                    <a:cubicBezTo>
                      <a:pt x="256736" y="3215531"/>
                      <a:pt x="249068" y="3209406"/>
                      <a:pt x="239135" y="3217074"/>
                    </a:cubicBezTo>
                    <a:cubicBezTo>
                      <a:pt x="229168" y="3224725"/>
                      <a:pt x="265947" y="3253837"/>
                      <a:pt x="277441" y="3266857"/>
                    </a:cubicBezTo>
                    <a:cubicBezTo>
                      <a:pt x="288918" y="3279861"/>
                      <a:pt x="308080" y="3311288"/>
                      <a:pt x="311905" y="3326608"/>
                    </a:cubicBezTo>
                    <a:cubicBezTo>
                      <a:pt x="315731" y="3341910"/>
                      <a:pt x="301166" y="3361072"/>
                      <a:pt x="303482" y="3383270"/>
                    </a:cubicBezTo>
                    <a:cubicBezTo>
                      <a:pt x="305764" y="3405503"/>
                      <a:pt x="365514" y="3378690"/>
                      <a:pt x="390767" y="3374864"/>
                    </a:cubicBezTo>
                    <a:cubicBezTo>
                      <a:pt x="416052" y="3371022"/>
                      <a:pt x="459695" y="3380988"/>
                      <a:pt x="481172" y="3377935"/>
                    </a:cubicBezTo>
                    <a:cubicBezTo>
                      <a:pt x="502632" y="3374864"/>
                      <a:pt x="502632" y="3366441"/>
                      <a:pt x="509528" y="3353404"/>
                    </a:cubicBezTo>
                    <a:cubicBezTo>
                      <a:pt x="516391" y="3340383"/>
                      <a:pt x="489578" y="3308201"/>
                      <a:pt x="488068" y="3292127"/>
                    </a:cubicBezTo>
                    <a:cubicBezTo>
                      <a:pt x="486507" y="3276035"/>
                      <a:pt x="503387" y="3251538"/>
                      <a:pt x="533271" y="3236219"/>
                    </a:cubicBezTo>
                    <a:cubicBezTo>
                      <a:pt x="563137" y="3220900"/>
                      <a:pt x="581494" y="3230095"/>
                      <a:pt x="620555" y="3223937"/>
                    </a:cubicBezTo>
                    <a:cubicBezTo>
                      <a:pt x="659650" y="3217829"/>
                      <a:pt x="697134" y="3200966"/>
                      <a:pt x="712504" y="3200966"/>
                    </a:cubicBezTo>
                    <a:cubicBezTo>
                      <a:pt x="727823" y="3200966"/>
                      <a:pt x="742337" y="3223181"/>
                      <a:pt x="753076" y="3222427"/>
                    </a:cubicBezTo>
                    <a:cubicBezTo>
                      <a:pt x="763797" y="3221655"/>
                      <a:pt x="801701" y="3151552"/>
                      <a:pt x="800191" y="3134723"/>
                    </a:cubicBezTo>
                    <a:cubicBezTo>
                      <a:pt x="798664" y="3117860"/>
                      <a:pt x="839991" y="3084151"/>
                      <a:pt x="844622" y="3067288"/>
                    </a:cubicBezTo>
                    <a:cubicBezTo>
                      <a:pt x="849203" y="3050425"/>
                      <a:pt x="835411" y="3027471"/>
                      <a:pt x="833900" y="3019786"/>
                    </a:cubicBezTo>
                    <a:cubicBezTo>
                      <a:pt x="832340" y="3012135"/>
                      <a:pt x="853800" y="3012135"/>
                      <a:pt x="862978" y="3009082"/>
                    </a:cubicBezTo>
                    <a:cubicBezTo>
                      <a:pt x="872190" y="3006011"/>
                      <a:pt x="845377" y="2960036"/>
                      <a:pt x="851485" y="2948560"/>
                    </a:cubicBezTo>
                    <a:cubicBezTo>
                      <a:pt x="857626" y="2937066"/>
                      <a:pt x="884439" y="2923273"/>
                      <a:pt x="880613" y="2914079"/>
                    </a:cubicBezTo>
                    <a:cubicBezTo>
                      <a:pt x="876771" y="2904884"/>
                      <a:pt x="856116" y="2898005"/>
                      <a:pt x="862978" y="2890336"/>
                    </a:cubicBezTo>
                    <a:cubicBezTo>
                      <a:pt x="869874" y="2882685"/>
                      <a:pt x="858381" y="2878859"/>
                      <a:pt x="856065" y="2871192"/>
                    </a:cubicBezTo>
                    <a:cubicBezTo>
                      <a:pt x="853800" y="2863540"/>
                      <a:pt x="869874" y="2863540"/>
                      <a:pt x="878297" y="2852802"/>
                    </a:cubicBezTo>
                    <a:cubicBezTo>
                      <a:pt x="886704" y="2842097"/>
                      <a:pt x="860696" y="2841308"/>
                      <a:pt x="853800" y="2836728"/>
                    </a:cubicBezTo>
                    <a:cubicBezTo>
                      <a:pt x="846904" y="2832130"/>
                      <a:pt x="849203" y="2818338"/>
                      <a:pt x="857626" y="2812213"/>
                    </a:cubicBezTo>
                    <a:cubicBezTo>
                      <a:pt x="866049" y="2806072"/>
                      <a:pt x="883683" y="2807616"/>
                      <a:pt x="883683" y="2797666"/>
                    </a:cubicBezTo>
                    <a:cubicBezTo>
                      <a:pt x="883683" y="2787683"/>
                      <a:pt x="884439" y="2780031"/>
                      <a:pt x="896687" y="2763957"/>
                    </a:cubicBezTo>
                    <a:cubicBezTo>
                      <a:pt x="908936" y="2747866"/>
                      <a:pt x="902023" y="2742496"/>
                      <a:pt x="895915" y="2729476"/>
                    </a:cubicBezTo>
                    <a:cubicBezTo>
                      <a:pt x="889774" y="2716455"/>
                      <a:pt x="849572" y="2702294"/>
                      <a:pt x="852642" y="2691555"/>
                    </a:cubicBezTo>
                    <a:cubicBezTo>
                      <a:pt x="855713" y="2680817"/>
                      <a:pt x="908567" y="2687730"/>
                      <a:pt x="907007" y="2681606"/>
                    </a:cubicBezTo>
                    <a:cubicBezTo>
                      <a:pt x="905496" y="2675447"/>
                      <a:pt x="878683" y="2662444"/>
                      <a:pt x="855713" y="2660162"/>
                    </a:cubicBezTo>
                    <a:cubicBezTo>
                      <a:pt x="832726" y="2657846"/>
                      <a:pt x="821249" y="2655548"/>
                      <a:pt x="800544" y="2644809"/>
                    </a:cubicBezTo>
                    <a:cubicBezTo>
                      <a:pt x="779872" y="2634104"/>
                      <a:pt x="887862" y="2638685"/>
                      <a:pt x="913919" y="2640228"/>
                    </a:cubicBezTo>
                    <a:cubicBezTo>
                      <a:pt x="939960" y="2641755"/>
                      <a:pt x="985163" y="2625681"/>
                      <a:pt x="1004308" y="2615714"/>
                    </a:cubicBezTo>
                    <a:cubicBezTo>
                      <a:pt x="1023453" y="2605747"/>
                      <a:pt x="1010415" y="2575898"/>
                      <a:pt x="1016557" y="2568230"/>
                    </a:cubicBezTo>
                    <a:cubicBezTo>
                      <a:pt x="1022664" y="2560578"/>
                      <a:pt x="1037228" y="2569756"/>
                      <a:pt x="1051021" y="2565159"/>
                    </a:cubicBezTo>
                    <a:cubicBezTo>
                      <a:pt x="1064780" y="2560545"/>
                      <a:pt x="1054091" y="2529906"/>
                      <a:pt x="1062514" y="2516131"/>
                    </a:cubicBezTo>
                    <a:cubicBezTo>
                      <a:pt x="1070937" y="2502338"/>
                      <a:pt x="1073203" y="2584304"/>
                      <a:pt x="1082414" y="2591217"/>
                    </a:cubicBezTo>
                    <a:cubicBezTo>
                      <a:pt x="1091592" y="2598096"/>
                      <a:pt x="1093153" y="2579706"/>
                      <a:pt x="1100804" y="2568230"/>
                    </a:cubicBezTo>
                    <a:cubicBezTo>
                      <a:pt x="1108472" y="2556736"/>
                      <a:pt x="1141376" y="2540645"/>
                      <a:pt x="1159765" y="2536048"/>
                    </a:cubicBezTo>
                    <a:cubicBezTo>
                      <a:pt x="1178155" y="2531467"/>
                      <a:pt x="1172014" y="2522255"/>
                      <a:pt x="1162836" y="2506953"/>
                    </a:cubicBezTo>
                    <a:cubicBezTo>
                      <a:pt x="1153624" y="2491633"/>
                      <a:pt x="1146762" y="2493144"/>
                      <a:pt x="1124546" y="2490845"/>
                    </a:cubicBezTo>
                    <a:cubicBezTo>
                      <a:pt x="1102331" y="2488546"/>
                      <a:pt x="1104647" y="2467874"/>
                      <a:pt x="1103086" y="2458663"/>
                    </a:cubicBezTo>
                    <a:cubicBezTo>
                      <a:pt x="1101576" y="2449468"/>
                      <a:pt x="1107717" y="2451783"/>
                      <a:pt x="1131443" y="2451783"/>
                    </a:cubicBezTo>
                    <a:cubicBezTo>
                      <a:pt x="1155185" y="2451783"/>
                      <a:pt x="1259735" y="2391647"/>
                      <a:pt x="1271229" y="2383979"/>
                    </a:cubicBezTo>
                    <a:cubicBezTo>
                      <a:pt x="1282722" y="2376328"/>
                      <a:pt x="1248258" y="2331897"/>
                      <a:pt x="1236010" y="2310454"/>
                    </a:cubicBezTo>
                    <a:cubicBezTo>
                      <a:pt x="1223710" y="2289010"/>
                      <a:pt x="1212233" y="2308910"/>
                      <a:pt x="1186226" y="2303541"/>
                    </a:cubicBezTo>
                    <a:cubicBezTo>
                      <a:pt x="1160168" y="2298171"/>
                      <a:pt x="1182384" y="2282852"/>
                      <a:pt x="1181595" y="2266023"/>
                    </a:cubicBezTo>
                    <a:cubicBezTo>
                      <a:pt x="1180840" y="2249177"/>
                      <a:pt x="1116492" y="2206256"/>
                      <a:pt x="1098891" y="2197078"/>
                    </a:cubicBezTo>
                    <a:cubicBezTo>
                      <a:pt x="1081256" y="2187883"/>
                      <a:pt x="1076676" y="2207045"/>
                      <a:pt x="1054460" y="2210098"/>
                    </a:cubicBezTo>
                    <a:cubicBezTo>
                      <a:pt x="1032228" y="2213152"/>
                      <a:pt x="1019224" y="2187883"/>
                      <a:pt x="1003905" y="2176389"/>
                    </a:cubicBezTo>
                    <a:cubicBezTo>
                      <a:pt x="988603" y="2164896"/>
                      <a:pt x="974039" y="2173319"/>
                      <a:pt x="953367" y="2159543"/>
                    </a:cubicBezTo>
                    <a:cubicBezTo>
                      <a:pt x="932662" y="2145751"/>
                      <a:pt x="982445" y="2141925"/>
                      <a:pt x="988603" y="2134257"/>
                    </a:cubicBezTo>
                    <a:cubicBezTo>
                      <a:pt x="994727" y="2126606"/>
                      <a:pt x="958720" y="2114341"/>
                      <a:pt x="950296" y="2095212"/>
                    </a:cubicBezTo>
                    <a:cubicBezTo>
                      <a:pt x="941873" y="2076051"/>
                      <a:pt x="947628" y="2051922"/>
                      <a:pt x="944558" y="2037358"/>
                    </a:cubicBezTo>
                    <a:cubicBezTo>
                      <a:pt x="941471" y="2022811"/>
                      <a:pt x="963703" y="2019740"/>
                      <a:pt x="973636" y="2009790"/>
                    </a:cubicBezTo>
                    <a:cubicBezTo>
                      <a:pt x="983603" y="1999824"/>
                      <a:pt x="965213" y="1996753"/>
                      <a:pt x="958317" y="1992172"/>
                    </a:cubicBezTo>
                    <a:cubicBezTo>
                      <a:pt x="951454" y="1987558"/>
                      <a:pt x="942997" y="1966115"/>
                      <a:pt x="949894" y="1947742"/>
                    </a:cubicBezTo>
                    <a:cubicBezTo>
                      <a:pt x="956807" y="1929352"/>
                      <a:pt x="946857" y="1925526"/>
                      <a:pt x="948383" y="1910962"/>
                    </a:cubicBezTo>
                    <a:cubicBezTo>
                      <a:pt x="949894" y="1896415"/>
                      <a:pt x="996657" y="1924771"/>
                      <a:pt x="1006590" y="1922456"/>
                    </a:cubicBezTo>
                    <a:cubicBezTo>
                      <a:pt x="1016557" y="1920157"/>
                      <a:pt x="1001992" y="1899468"/>
                      <a:pt x="993586" y="1883394"/>
                    </a:cubicBezTo>
                    <a:cubicBezTo>
                      <a:pt x="985163" y="1867286"/>
                      <a:pt x="997412" y="1838963"/>
                      <a:pt x="1011171" y="1809080"/>
                    </a:cubicBezTo>
                    <a:cubicBezTo>
                      <a:pt x="1024980" y="1779213"/>
                      <a:pt x="990902" y="1745873"/>
                      <a:pt x="990113" y="1722903"/>
                    </a:cubicBezTo>
                    <a:cubicBezTo>
                      <a:pt x="989341" y="1699916"/>
                      <a:pt x="1010063" y="1723658"/>
                      <a:pt x="1036859" y="1723658"/>
                    </a:cubicBezTo>
                    <a:cubicBezTo>
                      <a:pt x="1063672" y="1723658"/>
                      <a:pt x="1056759" y="1709111"/>
                      <a:pt x="1071290" y="1684596"/>
                    </a:cubicBezTo>
                    <a:cubicBezTo>
                      <a:pt x="1085854" y="1660082"/>
                      <a:pt x="1081256" y="1649377"/>
                      <a:pt x="1075921" y="1634813"/>
                    </a:cubicBezTo>
                    <a:cubicBezTo>
                      <a:pt x="1070535" y="1620249"/>
                      <a:pt x="1060602" y="1613369"/>
                      <a:pt x="1042212" y="1601087"/>
                    </a:cubicBezTo>
                    <a:cubicBezTo>
                      <a:pt x="1023822" y="1588838"/>
                      <a:pt x="1046037" y="1575818"/>
                      <a:pt x="1051390" y="1569694"/>
                    </a:cubicBezTo>
                    <a:cubicBezTo>
                      <a:pt x="1056759" y="1563569"/>
                      <a:pt x="1088170" y="1621776"/>
                      <a:pt x="1095066" y="1624074"/>
                    </a:cubicBezTo>
                    <a:cubicBezTo>
                      <a:pt x="1101962" y="1626390"/>
                      <a:pt x="1105787" y="1630199"/>
                      <a:pt x="1119563" y="1644763"/>
                    </a:cubicBezTo>
                    <a:cubicBezTo>
                      <a:pt x="1133355" y="1659327"/>
                      <a:pt x="1134127" y="1626390"/>
                      <a:pt x="1135637" y="1614125"/>
                    </a:cubicBezTo>
                    <a:cubicBezTo>
                      <a:pt x="1137198" y="1601876"/>
                      <a:pt x="1141778" y="1587312"/>
                      <a:pt x="1145604" y="1585013"/>
                    </a:cubicBezTo>
                    <a:cubicBezTo>
                      <a:pt x="1149430" y="1582714"/>
                      <a:pt x="1213022" y="1565079"/>
                      <a:pt x="1260490" y="1544424"/>
                    </a:cubicBezTo>
                    <a:cubicBezTo>
                      <a:pt x="1307975" y="1523736"/>
                      <a:pt x="1277336" y="1516840"/>
                      <a:pt x="1288058" y="1499222"/>
                    </a:cubicBezTo>
                    <a:cubicBezTo>
                      <a:pt x="1298797" y="1481604"/>
                      <a:pt x="1317186" y="1491554"/>
                      <a:pt x="1327119" y="1486973"/>
                    </a:cubicBezTo>
                    <a:cubicBezTo>
                      <a:pt x="1337086" y="1482376"/>
                      <a:pt x="1324049" y="1470110"/>
                      <a:pt x="1327875" y="1456335"/>
                    </a:cubicBezTo>
                    <a:cubicBezTo>
                      <a:pt x="1331700" y="1442542"/>
                      <a:pt x="1353915" y="1470865"/>
                      <a:pt x="1373832" y="1480832"/>
                    </a:cubicBezTo>
                    <a:cubicBezTo>
                      <a:pt x="1393782" y="1490799"/>
                      <a:pt x="1383799" y="1473164"/>
                      <a:pt x="1397608" y="1454791"/>
                    </a:cubicBezTo>
                    <a:cubicBezTo>
                      <a:pt x="1411367" y="1436401"/>
                      <a:pt x="1429354" y="1426065"/>
                      <a:pt x="1479943" y="1412256"/>
                    </a:cubicBezTo>
                    <a:cubicBezTo>
                      <a:pt x="1530481" y="1398481"/>
                      <a:pt x="1522830" y="1395427"/>
                      <a:pt x="1555733" y="1357120"/>
                    </a:cubicBezTo>
                    <a:cubicBezTo>
                      <a:pt x="1588688" y="1318797"/>
                      <a:pt x="1613185" y="1272084"/>
                      <a:pt x="1626994" y="1256765"/>
                    </a:cubicBezTo>
                    <a:cubicBezTo>
                      <a:pt x="1640787" y="1241446"/>
                      <a:pt x="1667599" y="1234550"/>
                      <a:pt x="1666039" y="1226127"/>
                    </a:cubicBezTo>
                    <a:cubicBezTo>
                      <a:pt x="1664529" y="1217687"/>
                      <a:pt x="1646525" y="1223442"/>
                      <a:pt x="1638085" y="1208123"/>
                    </a:cubicBezTo>
                    <a:cubicBezTo>
                      <a:pt x="1629662" y="1192803"/>
                      <a:pt x="1662616" y="1204297"/>
                      <a:pt x="1666441" y="1197384"/>
                    </a:cubicBezTo>
                    <a:cubicBezTo>
                      <a:pt x="1670267" y="1190505"/>
                      <a:pt x="1651122" y="1185890"/>
                      <a:pt x="1634242" y="1180538"/>
                    </a:cubicBezTo>
                    <a:cubicBezTo>
                      <a:pt x="1617413" y="1175185"/>
                      <a:pt x="1602094" y="1172115"/>
                      <a:pt x="1599778" y="1159866"/>
                    </a:cubicBezTo>
                    <a:cubicBezTo>
                      <a:pt x="1597497" y="1147601"/>
                      <a:pt x="1618168" y="1149916"/>
                      <a:pt x="1617413" y="1141476"/>
                    </a:cubicBezTo>
                    <a:cubicBezTo>
                      <a:pt x="1616658" y="1133036"/>
                      <a:pt x="1598268" y="1136879"/>
                      <a:pt x="1579879" y="1129228"/>
                    </a:cubicBezTo>
                    <a:cubicBezTo>
                      <a:pt x="1561489" y="1121560"/>
                      <a:pt x="1582949" y="1115419"/>
                      <a:pt x="1604409" y="1100888"/>
                    </a:cubicBezTo>
                    <a:cubicBezTo>
                      <a:pt x="1625836" y="1086324"/>
                      <a:pt x="1648052" y="1074830"/>
                      <a:pt x="1665686" y="1062565"/>
                    </a:cubicBezTo>
                    <a:cubicBezTo>
                      <a:pt x="1683271" y="1050316"/>
                      <a:pt x="1664881" y="1038822"/>
                      <a:pt x="1662616" y="1025030"/>
                    </a:cubicBezTo>
                    <a:cubicBezTo>
                      <a:pt x="1660300" y="1011254"/>
                      <a:pt x="1679445" y="1014308"/>
                      <a:pt x="1685586" y="1003587"/>
                    </a:cubicBezTo>
                    <a:cubicBezTo>
                      <a:pt x="1691694" y="992865"/>
                      <a:pt x="1664881" y="994391"/>
                      <a:pt x="1655703" y="982898"/>
                    </a:cubicBezTo>
                    <a:cubicBezTo>
                      <a:pt x="1646525" y="971421"/>
                      <a:pt x="1689412" y="961454"/>
                      <a:pt x="1714664" y="943836"/>
                    </a:cubicBezTo>
                    <a:cubicBezTo>
                      <a:pt x="1739967" y="926218"/>
                      <a:pt x="1767921" y="935782"/>
                      <a:pt x="1780170" y="935782"/>
                    </a:cubicBezTo>
                    <a:cubicBezTo>
                      <a:pt x="1792418" y="935782"/>
                      <a:pt x="1796999" y="928903"/>
                      <a:pt x="1796999" y="922007"/>
                    </a:cubicBezTo>
                    <a:cubicBezTo>
                      <a:pt x="1796999" y="915111"/>
                      <a:pt x="1789348" y="907459"/>
                      <a:pt x="1781680" y="903634"/>
                    </a:cubicBezTo>
                    <a:cubicBezTo>
                      <a:pt x="1774029" y="899791"/>
                      <a:pt x="1796244" y="868381"/>
                      <a:pt x="1804667" y="859958"/>
                    </a:cubicBezTo>
                    <a:cubicBezTo>
                      <a:pt x="1813073" y="851518"/>
                      <a:pt x="1823812" y="869925"/>
                      <a:pt x="1838376" y="880647"/>
                    </a:cubicBezTo>
                    <a:cubicBezTo>
                      <a:pt x="1852940" y="891368"/>
                      <a:pt x="1851380" y="861502"/>
                      <a:pt x="1855205" y="853062"/>
                    </a:cubicBezTo>
                    <a:cubicBezTo>
                      <a:pt x="1859081" y="844622"/>
                      <a:pt x="1880491" y="881402"/>
                      <a:pt x="1901163" y="889825"/>
                    </a:cubicBezTo>
                    <a:cubicBezTo>
                      <a:pt x="1921869" y="898248"/>
                      <a:pt x="1915727" y="872962"/>
                      <a:pt x="1924150" y="862257"/>
                    </a:cubicBezTo>
                    <a:cubicBezTo>
                      <a:pt x="1932590" y="851518"/>
                      <a:pt x="1984656" y="860713"/>
                      <a:pt x="2014539" y="865311"/>
                    </a:cubicBezTo>
                    <a:cubicBezTo>
                      <a:pt x="2032123" y="868029"/>
                      <a:pt x="2053987" y="867274"/>
                      <a:pt x="2074893" y="867458"/>
                    </a:cubicBezTo>
                    <a:cubicBezTo>
                      <a:pt x="2074742" y="850679"/>
                      <a:pt x="2072745" y="835679"/>
                      <a:pt x="2067124" y="826853"/>
                    </a:cubicBezTo>
                    <a:close/>
                    <a:moveTo>
                      <a:pt x="1426015" y="2222515"/>
                    </a:moveTo>
                    <a:cubicBezTo>
                      <a:pt x="1404555" y="2220199"/>
                      <a:pt x="1406065" y="2204108"/>
                      <a:pt x="1386920" y="2231676"/>
                    </a:cubicBezTo>
                    <a:cubicBezTo>
                      <a:pt x="1378497" y="2251610"/>
                      <a:pt x="1367020" y="2251593"/>
                      <a:pt x="1357842" y="2260788"/>
                    </a:cubicBezTo>
                    <a:cubicBezTo>
                      <a:pt x="1348630" y="2269983"/>
                      <a:pt x="1320291" y="2291443"/>
                      <a:pt x="1344788" y="2289916"/>
                    </a:cubicBezTo>
                    <a:cubicBezTo>
                      <a:pt x="1369319" y="2288372"/>
                      <a:pt x="1361667" y="2272281"/>
                      <a:pt x="1385410" y="2286846"/>
                    </a:cubicBezTo>
                    <a:cubicBezTo>
                      <a:pt x="1409135" y="2301410"/>
                      <a:pt x="1412206" y="2323608"/>
                      <a:pt x="1419119" y="2304463"/>
                    </a:cubicBezTo>
                    <a:cubicBezTo>
                      <a:pt x="1426015" y="2285302"/>
                      <a:pt x="1416803" y="2273842"/>
                      <a:pt x="1426015" y="2256207"/>
                    </a:cubicBezTo>
                    <a:cubicBezTo>
                      <a:pt x="1435193" y="2238589"/>
                      <a:pt x="1447442" y="2224797"/>
                      <a:pt x="1426015" y="2222515"/>
                    </a:cubicBezTo>
                    <a:close/>
                  </a:path>
                </a:pathLst>
              </a:custGeom>
              <a:solidFill>
                <a:srgbClr val="F2F2F0"/>
              </a:solidFill>
              <a:ln w="9525" cap="flat">
                <a:noFill/>
                <a:prstDash val="solid"/>
                <a:miter/>
              </a:ln>
            </p:spPr>
            <p:txBody>
              <a:bodyPr rtlCol="0" anchor="ctr"/>
              <a:lstStyle/>
              <a:p>
                <a:endParaRPr lang="de-DE" dirty="0"/>
              </a:p>
            </p:txBody>
          </p:sp>
          <p:sp>
            <p:nvSpPr>
              <p:cNvPr id="98" name="Freihandform: Form 16484">
                <a:extLst>
                  <a:ext uri="{FF2B5EF4-FFF2-40B4-BE49-F238E27FC236}">
                    <a16:creationId xmlns:a16="http://schemas.microsoft.com/office/drawing/2014/main" id="{C3238159-8F52-624E-86C0-85B00769FCA1}"/>
                  </a:ext>
                </a:extLst>
              </p:cNvPr>
              <p:cNvSpPr/>
              <p:nvPr/>
            </p:nvSpPr>
            <p:spPr>
              <a:xfrm>
                <a:off x="6218228" y="-1308797"/>
                <a:ext cx="4149450" cy="3417885"/>
              </a:xfrm>
              <a:custGeom>
                <a:avLst/>
                <a:gdLst>
                  <a:gd name="connsiteX0" fmla="*/ 2206857 w 4149450"/>
                  <a:gd name="connsiteY0" fmla="*/ 370645 h 3417885"/>
                  <a:gd name="connsiteX1" fmla="*/ 2251254 w 4149450"/>
                  <a:gd name="connsiteY1" fmla="*/ 382896 h 3417885"/>
                  <a:gd name="connsiteX2" fmla="*/ 2298772 w 4149450"/>
                  <a:gd name="connsiteY2" fmla="*/ 372941 h 3417885"/>
                  <a:gd name="connsiteX3" fmla="*/ 2329411 w 4149450"/>
                  <a:gd name="connsiteY3" fmla="*/ 350718 h 3417885"/>
                  <a:gd name="connsiteX4" fmla="*/ 2249744 w 4149450"/>
                  <a:gd name="connsiteY4" fmla="*/ 321612 h 3417885"/>
                  <a:gd name="connsiteX5" fmla="*/ 2184642 w 4149450"/>
                  <a:gd name="connsiteY5" fmla="*/ 354547 h 3417885"/>
                  <a:gd name="connsiteX6" fmla="*/ 2206857 w 4149450"/>
                  <a:gd name="connsiteY6" fmla="*/ 370645 h 3417885"/>
                  <a:gd name="connsiteX7" fmla="*/ 2327296 w 4149450"/>
                  <a:gd name="connsiteY7" fmla="*/ 305714 h 3417885"/>
                  <a:gd name="connsiteX8" fmla="*/ 2371341 w 4149450"/>
                  <a:gd name="connsiteY8" fmla="*/ 330230 h 3417885"/>
                  <a:gd name="connsiteX9" fmla="*/ 2398507 w 4149450"/>
                  <a:gd name="connsiteY9" fmla="*/ 310323 h 3417885"/>
                  <a:gd name="connsiteX10" fmla="*/ 2358690 w 4149450"/>
                  <a:gd name="connsiteY10" fmla="*/ 289259 h 3417885"/>
                  <a:gd name="connsiteX11" fmla="*/ 2319629 w 4149450"/>
                  <a:gd name="connsiteY11" fmla="*/ 279681 h 3417885"/>
                  <a:gd name="connsiteX12" fmla="*/ 2327296 w 4149450"/>
                  <a:gd name="connsiteY12" fmla="*/ 305714 h 3417885"/>
                  <a:gd name="connsiteX13" fmla="*/ 2145580 w 4149450"/>
                  <a:gd name="connsiteY13" fmla="*/ 477111 h 3417885"/>
                  <a:gd name="connsiteX14" fmla="*/ 2177745 w 4149450"/>
                  <a:gd name="connsiteY14" fmla="*/ 457960 h 3417885"/>
                  <a:gd name="connsiteX15" fmla="*/ 2196890 w 4149450"/>
                  <a:gd name="connsiteY15" fmla="*/ 422731 h 3417885"/>
                  <a:gd name="connsiteX16" fmla="*/ 2170832 w 4149450"/>
                  <a:gd name="connsiteY16" fmla="*/ 397456 h 3417885"/>
                  <a:gd name="connsiteX17" fmla="*/ 2160144 w 4149450"/>
                  <a:gd name="connsiteY17" fmla="*/ 434223 h 3417885"/>
                  <a:gd name="connsiteX18" fmla="*/ 2121804 w 4149450"/>
                  <a:gd name="connsiteY18" fmla="*/ 409703 h 3417885"/>
                  <a:gd name="connsiteX19" fmla="*/ 2108800 w 4149450"/>
                  <a:gd name="connsiteY19" fmla="*/ 418900 h 3417885"/>
                  <a:gd name="connsiteX20" fmla="*/ 2101149 w 4149450"/>
                  <a:gd name="connsiteY20" fmla="*/ 453371 h 3417885"/>
                  <a:gd name="connsiteX21" fmla="*/ 2094253 w 4149450"/>
                  <a:gd name="connsiteY21" fmla="*/ 468690 h 3417885"/>
                  <a:gd name="connsiteX22" fmla="*/ 2145580 w 4149450"/>
                  <a:gd name="connsiteY22" fmla="*/ 477111 h 3417885"/>
                  <a:gd name="connsiteX23" fmla="*/ 1680046 w 4149450"/>
                  <a:gd name="connsiteY23" fmla="*/ 622857 h 3417885"/>
                  <a:gd name="connsiteX24" fmla="*/ 1721054 w 4149450"/>
                  <a:gd name="connsiteY24" fmla="*/ 622101 h 3417885"/>
                  <a:gd name="connsiteX25" fmla="*/ 1749779 w 4149450"/>
                  <a:gd name="connsiteY25" fmla="*/ 583021 h 3417885"/>
                  <a:gd name="connsiteX26" fmla="*/ 1747464 w 4149450"/>
                  <a:gd name="connsiteY26" fmla="*/ 561196 h 3417885"/>
                  <a:gd name="connsiteX27" fmla="*/ 1684677 w 4149450"/>
                  <a:gd name="connsiteY27" fmla="*/ 596803 h 3417885"/>
                  <a:gd name="connsiteX28" fmla="*/ 1680046 w 4149450"/>
                  <a:gd name="connsiteY28" fmla="*/ 622857 h 3417885"/>
                  <a:gd name="connsiteX29" fmla="*/ 1896663 w 4149450"/>
                  <a:gd name="connsiteY29" fmla="*/ 621141 h 3417885"/>
                  <a:gd name="connsiteX30" fmla="*/ 1943728 w 4149450"/>
                  <a:gd name="connsiteY30" fmla="*/ 614240 h 3417885"/>
                  <a:gd name="connsiteX31" fmla="*/ 1990844 w 4149450"/>
                  <a:gd name="connsiteY31" fmla="*/ 593174 h 3417885"/>
                  <a:gd name="connsiteX32" fmla="*/ 2051768 w 4149450"/>
                  <a:gd name="connsiteY32" fmla="*/ 568279 h 3417885"/>
                  <a:gd name="connsiteX33" fmla="*/ 2042187 w 4149450"/>
                  <a:gd name="connsiteY33" fmla="*/ 522316 h 3417885"/>
                  <a:gd name="connsiteX34" fmla="*/ 2046013 w 4149450"/>
                  <a:gd name="connsiteY34" fmla="*/ 478648 h 3417885"/>
                  <a:gd name="connsiteX35" fmla="*/ 2008881 w 4149450"/>
                  <a:gd name="connsiteY35" fmla="*/ 479407 h 3417885"/>
                  <a:gd name="connsiteX36" fmla="*/ 1997354 w 4149450"/>
                  <a:gd name="connsiteY36" fmla="*/ 506995 h 3417885"/>
                  <a:gd name="connsiteX37" fmla="*/ 1965944 w 4149450"/>
                  <a:gd name="connsiteY37" fmla="*/ 503924 h 3417885"/>
                  <a:gd name="connsiteX38" fmla="*/ 1956782 w 4149450"/>
                  <a:gd name="connsiteY38" fmla="*/ 520779 h 3417885"/>
                  <a:gd name="connsiteX39" fmla="*/ 1937990 w 4149450"/>
                  <a:gd name="connsiteY39" fmla="*/ 533806 h 3417885"/>
                  <a:gd name="connsiteX40" fmla="*/ 1910069 w 4149450"/>
                  <a:gd name="connsiteY40" fmla="*/ 524990 h 3417885"/>
                  <a:gd name="connsiteX41" fmla="*/ 1895103 w 4149450"/>
                  <a:gd name="connsiteY41" fmla="*/ 550664 h 3417885"/>
                  <a:gd name="connsiteX42" fmla="*/ 1910069 w 4149450"/>
                  <a:gd name="connsiteY42" fmla="*/ 569055 h 3417885"/>
                  <a:gd name="connsiteX43" fmla="*/ 1881696 w 4149450"/>
                  <a:gd name="connsiteY43" fmla="*/ 600076 h 3417885"/>
                  <a:gd name="connsiteX44" fmla="*/ 1896663 w 4149450"/>
                  <a:gd name="connsiteY44" fmla="*/ 621141 h 3417885"/>
                  <a:gd name="connsiteX45" fmla="*/ 2451562 w 4149450"/>
                  <a:gd name="connsiteY45" fmla="*/ 341143 h 3417885"/>
                  <a:gd name="connsiteX46" fmla="*/ 2482200 w 4149450"/>
                  <a:gd name="connsiteY46" fmla="*/ 332723 h 3417885"/>
                  <a:gd name="connsiteX47" fmla="*/ 2509768 w 4149450"/>
                  <a:gd name="connsiteY47" fmla="*/ 339624 h 3417885"/>
                  <a:gd name="connsiteX48" fmla="*/ 2492167 w 4149450"/>
                  <a:gd name="connsiteY48" fmla="*/ 299009 h 3417885"/>
                  <a:gd name="connsiteX49" fmla="*/ 2445421 w 4149450"/>
                  <a:gd name="connsiteY49" fmla="*/ 311278 h 3417885"/>
                  <a:gd name="connsiteX50" fmla="*/ 2451562 w 4149450"/>
                  <a:gd name="connsiteY50" fmla="*/ 341143 h 3417885"/>
                  <a:gd name="connsiteX51" fmla="*/ 4124682 w 4149450"/>
                  <a:gd name="connsiteY51" fmla="*/ 217679 h 3417885"/>
                  <a:gd name="connsiteX52" fmla="*/ 4084663 w 4149450"/>
                  <a:gd name="connsiteY52" fmla="*/ 213669 h 3417885"/>
                  <a:gd name="connsiteX53" fmla="*/ 4023739 w 4149450"/>
                  <a:gd name="connsiteY53" fmla="*/ 208283 h 3417885"/>
                  <a:gd name="connsiteX54" fmla="*/ 3983536 w 4149450"/>
                  <a:gd name="connsiteY54" fmla="*/ 200640 h 3417885"/>
                  <a:gd name="connsiteX55" fmla="*/ 4007682 w 4149450"/>
                  <a:gd name="connsiteY55" fmla="*/ 182628 h 3417885"/>
                  <a:gd name="connsiteX56" fmla="*/ 3992748 w 4149450"/>
                  <a:gd name="connsiteY56" fmla="*/ 151607 h 3417885"/>
                  <a:gd name="connsiteX57" fmla="*/ 3946790 w 4149450"/>
                  <a:gd name="connsiteY57" fmla="*/ 166930 h 3417885"/>
                  <a:gd name="connsiteX58" fmla="*/ 3943334 w 4149450"/>
                  <a:gd name="connsiteY58" fmla="*/ 140496 h 3417885"/>
                  <a:gd name="connsiteX59" fmla="*/ 3924172 w 4149450"/>
                  <a:gd name="connsiteY59" fmla="*/ 148157 h 3417885"/>
                  <a:gd name="connsiteX60" fmla="*/ 3871318 w 4149450"/>
                  <a:gd name="connsiteY60" fmla="*/ 169223 h 3417885"/>
                  <a:gd name="connsiteX61" fmla="*/ 3868650 w 4149450"/>
                  <a:gd name="connsiteY61" fmla="*/ 147399 h 3417885"/>
                  <a:gd name="connsiteX62" fmla="*/ 3807172 w 4149450"/>
                  <a:gd name="connsiteY62" fmla="*/ 103532 h 3417885"/>
                  <a:gd name="connsiteX63" fmla="*/ 3786517 w 4149450"/>
                  <a:gd name="connsiteY63" fmla="*/ 121544 h 3417885"/>
                  <a:gd name="connsiteX64" fmla="*/ 3746701 w 4149450"/>
                  <a:gd name="connsiteY64" fmla="*/ 183207 h 3417885"/>
                  <a:gd name="connsiteX65" fmla="*/ 3748211 w 4149450"/>
                  <a:gd name="connsiteY65" fmla="*/ 220748 h 3417885"/>
                  <a:gd name="connsiteX66" fmla="*/ 3722555 w 4149450"/>
                  <a:gd name="connsiteY66" fmla="*/ 244110 h 3417885"/>
                  <a:gd name="connsiteX67" fmla="*/ 3685424 w 4149450"/>
                  <a:gd name="connsiteY67" fmla="*/ 261345 h 3417885"/>
                  <a:gd name="connsiteX68" fmla="*/ 3709921 w 4149450"/>
                  <a:gd name="connsiteY68" fmla="*/ 222265 h 3417885"/>
                  <a:gd name="connsiteX69" fmla="*/ 3693847 w 4149450"/>
                  <a:gd name="connsiteY69" fmla="*/ 216899 h 3417885"/>
                  <a:gd name="connsiteX70" fmla="*/ 3639818 w 4149450"/>
                  <a:gd name="connsiteY70" fmla="*/ 235291 h 3417885"/>
                  <a:gd name="connsiteX71" fmla="*/ 3632570 w 4149450"/>
                  <a:gd name="connsiteY71" fmla="*/ 222265 h 3417885"/>
                  <a:gd name="connsiteX72" fmla="*/ 3650556 w 4149450"/>
                  <a:gd name="connsiteY72" fmla="*/ 201199 h 3417885"/>
                  <a:gd name="connsiteX73" fmla="*/ 3696514 w 4149450"/>
                  <a:gd name="connsiteY73" fmla="*/ 180133 h 3417885"/>
                  <a:gd name="connsiteX74" fmla="*/ 3699988 w 4149450"/>
                  <a:gd name="connsiteY74" fmla="*/ 153322 h 3417885"/>
                  <a:gd name="connsiteX75" fmla="*/ 3657855 w 4149450"/>
                  <a:gd name="connsiteY75" fmla="*/ 164810 h 3417885"/>
                  <a:gd name="connsiteX76" fmla="*/ 3610740 w 4149450"/>
                  <a:gd name="connsiteY76" fmla="*/ 182826 h 3417885"/>
                  <a:gd name="connsiteX77" fmla="*/ 3606511 w 4149450"/>
                  <a:gd name="connsiteY77" fmla="*/ 167884 h 3417885"/>
                  <a:gd name="connsiteX78" fmla="*/ 3645976 w 4149450"/>
                  <a:gd name="connsiteY78" fmla="*/ 148353 h 3417885"/>
                  <a:gd name="connsiteX79" fmla="*/ 3645573 w 4149450"/>
                  <a:gd name="connsiteY79" fmla="*/ 122302 h 3417885"/>
                  <a:gd name="connsiteX80" fmla="*/ 3707236 w 4149450"/>
                  <a:gd name="connsiteY80" fmla="*/ 117715 h 3417885"/>
                  <a:gd name="connsiteX81" fmla="*/ 3744788 w 4149450"/>
                  <a:gd name="connsiteY81" fmla="*/ 79014 h 3417885"/>
                  <a:gd name="connsiteX82" fmla="*/ 3683863 w 4149450"/>
                  <a:gd name="connsiteY82" fmla="*/ 61779 h 3417885"/>
                  <a:gd name="connsiteX83" fmla="*/ 3611109 w 4149450"/>
                  <a:gd name="connsiteY83" fmla="*/ 35365 h 3417885"/>
                  <a:gd name="connsiteX84" fmla="*/ 3597334 w 4149450"/>
                  <a:gd name="connsiteY84" fmla="*/ 70594 h 3417885"/>
                  <a:gd name="connsiteX85" fmla="*/ 3567870 w 4149450"/>
                  <a:gd name="connsiteY85" fmla="*/ 82464 h 3417885"/>
                  <a:gd name="connsiteX86" fmla="*/ 3554463 w 4149450"/>
                  <a:gd name="connsiteY86" fmla="*/ 100857 h 3417885"/>
                  <a:gd name="connsiteX87" fmla="*/ 3601529 w 4149450"/>
                  <a:gd name="connsiteY87" fmla="*/ 124975 h 3417885"/>
                  <a:gd name="connsiteX88" fmla="*/ 3550235 w 4149450"/>
                  <a:gd name="connsiteY88" fmla="*/ 142989 h 3417885"/>
                  <a:gd name="connsiteX89" fmla="*/ 3528020 w 4149450"/>
                  <a:gd name="connsiteY89" fmla="*/ 159446 h 3417885"/>
                  <a:gd name="connsiteX90" fmla="*/ 3547365 w 4149450"/>
                  <a:gd name="connsiteY90" fmla="*/ 182247 h 3417885"/>
                  <a:gd name="connsiteX91" fmla="*/ 3510217 w 4149450"/>
                  <a:gd name="connsiteY91" fmla="*/ 192581 h 3417885"/>
                  <a:gd name="connsiteX92" fmla="*/ 3522466 w 4149450"/>
                  <a:gd name="connsiteY92" fmla="*/ 218634 h 3417885"/>
                  <a:gd name="connsiteX93" fmla="*/ 3462716 w 4149450"/>
                  <a:gd name="connsiteY93" fmla="*/ 215183 h 3417885"/>
                  <a:gd name="connsiteX94" fmla="*/ 3434376 w 4149450"/>
                  <a:gd name="connsiteY94" fmla="*/ 256936 h 3417885"/>
                  <a:gd name="connsiteX95" fmla="*/ 3419425 w 4149450"/>
                  <a:gd name="connsiteY95" fmla="*/ 223221 h 3417885"/>
                  <a:gd name="connsiteX96" fmla="*/ 3419073 w 4149450"/>
                  <a:gd name="connsiteY96" fmla="*/ 182625 h 3417885"/>
                  <a:gd name="connsiteX97" fmla="*/ 3391506 w 4149450"/>
                  <a:gd name="connsiteY97" fmla="*/ 169220 h 3417885"/>
                  <a:gd name="connsiteX98" fmla="*/ 3446238 w 4149450"/>
                  <a:gd name="connsiteY98" fmla="*/ 141253 h 3417885"/>
                  <a:gd name="connsiteX99" fmla="*/ 3449712 w 4149450"/>
                  <a:gd name="connsiteY99" fmla="*/ 79211 h 3417885"/>
                  <a:gd name="connsiteX100" fmla="*/ 3380012 w 4149450"/>
                  <a:gd name="connsiteY100" fmla="*/ 128244 h 3417885"/>
                  <a:gd name="connsiteX101" fmla="*/ 3323886 w 4149450"/>
                  <a:gd name="connsiteY101" fmla="*/ 179752 h 3417885"/>
                  <a:gd name="connsiteX102" fmla="*/ 3305899 w 4149450"/>
                  <a:gd name="connsiteY102" fmla="*/ 205026 h 3417885"/>
                  <a:gd name="connsiteX103" fmla="*/ 3253431 w 4149450"/>
                  <a:gd name="connsiteY103" fmla="*/ 252145 h 3417885"/>
                  <a:gd name="connsiteX104" fmla="*/ 3267189 w 4149450"/>
                  <a:gd name="connsiteY104" fmla="*/ 273590 h 3417885"/>
                  <a:gd name="connsiteX105" fmla="*/ 3229303 w 4149450"/>
                  <a:gd name="connsiteY105" fmla="*/ 314962 h 3417885"/>
                  <a:gd name="connsiteX106" fmla="*/ 3196752 w 4149450"/>
                  <a:gd name="connsiteY106" fmla="*/ 309976 h 3417885"/>
                  <a:gd name="connsiteX107" fmla="*/ 3187926 w 4149450"/>
                  <a:gd name="connsiteY107" fmla="*/ 340238 h 3417885"/>
                  <a:gd name="connsiteX108" fmla="*/ 3168781 w 4149450"/>
                  <a:gd name="connsiteY108" fmla="*/ 300779 h 3417885"/>
                  <a:gd name="connsiteX109" fmla="*/ 3196953 w 4149450"/>
                  <a:gd name="connsiteY109" fmla="*/ 228584 h 3417885"/>
                  <a:gd name="connsiteX110" fmla="*/ 3196953 w 4149450"/>
                  <a:gd name="connsiteY110" fmla="*/ 201773 h 3417885"/>
                  <a:gd name="connsiteX111" fmla="*/ 3229856 w 4149450"/>
                  <a:gd name="connsiteY111" fmla="*/ 165765 h 3417885"/>
                  <a:gd name="connsiteX112" fmla="*/ 3310278 w 4149450"/>
                  <a:gd name="connsiteY112" fmla="*/ 113300 h 3417885"/>
                  <a:gd name="connsiteX113" fmla="*/ 3253230 w 4149450"/>
                  <a:gd name="connsiteY113" fmla="*/ 94907 h 3417885"/>
                  <a:gd name="connsiteX114" fmla="*/ 3173932 w 4149450"/>
                  <a:gd name="connsiteY114" fmla="*/ 107934 h 3417885"/>
                  <a:gd name="connsiteX115" fmla="*/ 3198060 w 4149450"/>
                  <a:gd name="connsiteY115" fmla="*/ 78450 h 3417885"/>
                  <a:gd name="connsiteX116" fmla="*/ 3157858 w 4149450"/>
                  <a:gd name="connsiteY116" fmla="*/ 87625 h 3417885"/>
                  <a:gd name="connsiteX117" fmla="*/ 3120709 w 4149450"/>
                  <a:gd name="connsiteY117" fmla="*/ 73841 h 3417885"/>
                  <a:gd name="connsiteX118" fmla="*/ 3105390 w 4149450"/>
                  <a:gd name="connsiteY118" fmla="*/ 116750 h 3417885"/>
                  <a:gd name="connsiteX119" fmla="*/ 3088913 w 4149450"/>
                  <a:gd name="connsiteY119" fmla="*/ 96065 h 3417885"/>
                  <a:gd name="connsiteX120" fmla="*/ 3072838 w 4149450"/>
                  <a:gd name="connsiteY120" fmla="*/ 109847 h 3417885"/>
                  <a:gd name="connsiteX121" fmla="*/ 3077822 w 4149450"/>
                  <a:gd name="connsiteY121" fmla="*/ 128240 h 3417885"/>
                  <a:gd name="connsiteX122" fmla="*/ 3132605 w 4149450"/>
                  <a:gd name="connsiteY122" fmla="*/ 166921 h 3417885"/>
                  <a:gd name="connsiteX123" fmla="*/ 3083174 w 4149450"/>
                  <a:gd name="connsiteY123" fmla="*/ 166163 h 3417885"/>
                  <a:gd name="connsiteX124" fmla="*/ 3068258 w 4149450"/>
                  <a:gd name="connsiteY124" fmla="*/ 199098 h 3417885"/>
                  <a:gd name="connsiteX125" fmla="*/ 3078594 w 4149450"/>
                  <a:gd name="connsiteY125" fmla="*/ 229339 h 3417885"/>
                  <a:gd name="connsiteX126" fmla="*/ 3005269 w 4149450"/>
                  <a:gd name="connsiteY126" fmla="*/ 222258 h 3417885"/>
                  <a:gd name="connsiteX127" fmla="*/ 2936694 w 4149450"/>
                  <a:gd name="connsiteY127" fmla="*/ 265167 h 3417885"/>
                  <a:gd name="connsiteX128" fmla="*/ 2954681 w 4149450"/>
                  <a:gd name="connsiteY128" fmla="*/ 289285 h 3417885"/>
                  <a:gd name="connsiteX129" fmla="*/ 2909125 w 4149450"/>
                  <a:gd name="connsiteY129" fmla="*/ 296947 h 3417885"/>
                  <a:gd name="connsiteX130" fmla="*/ 2919462 w 4149450"/>
                  <a:gd name="connsiteY130" fmla="*/ 311130 h 3417885"/>
                  <a:gd name="connsiteX131" fmla="*/ 2910636 w 4149450"/>
                  <a:gd name="connsiteY131" fmla="*/ 332953 h 3417885"/>
                  <a:gd name="connsiteX132" fmla="*/ 2939966 w 4149450"/>
                  <a:gd name="connsiteY132" fmla="*/ 356512 h 3417885"/>
                  <a:gd name="connsiteX133" fmla="*/ 2884796 w 4149450"/>
                  <a:gd name="connsiteY133" fmla="*/ 377201 h 3417885"/>
                  <a:gd name="connsiteX134" fmla="*/ 2861809 w 4149450"/>
                  <a:gd name="connsiteY134" fmla="*/ 330461 h 3417885"/>
                  <a:gd name="connsiteX135" fmla="*/ 2817412 w 4149450"/>
                  <a:gd name="connsiteY135" fmla="*/ 343487 h 3417885"/>
                  <a:gd name="connsiteX136" fmla="*/ 2749994 w 4149450"/>
                  <a:gd name="connsiteY136" fmla="*/ 344265 h 3417885"/>
                  <a:gd name="connsiteX137" fmla="*/ 2762242 w 4149450"/>
                  <a:gd name="connsiteY137" fmla="*/ 328164 h 3417885"/>
                  <a:gd name="connsiteX138" fmla="*/ 2744658 w 4149450"/>
                  <a:gd name="connsiteY138" fmla="*/ 309014 h 3417885"/>
                  <a:gd name="connsiteX139" fmla="*/ 2674152 w 4149450"/>
                  <a:gd name="connsiteY139" fmla="*/ 303647 h 3417885"/>
                  <a:gd name="connsiteX140" fmla="*/ 2587640 w 4149450"/>
                  <a:gd name="connsiteY140" fmla="*/ 296764 h 3417885"/>
                  <a:gd name="connsiteX141" fmla="*/ 2668062 w 4149450"/>
                  <a:gd name="connsiteY141" fmla="*/ 338117 h 3417885"/>
                  <a:gd name="connsiteX142" fmla="*/ 2713214 w 4149450"/>
                  <a:gd name="connsiteY142" fmla="*/ 325870 h 3417885"/>
                  <a:gd name="connsiteX143" fmla="*/ 2718600 w 4149450"/>
                  <a:gd name="connsiteY143" fmla="*/ 359581 h 3417885"/>
                  <a:gd name="connsiteX144" fmla="*/ 2703281 w 4149450"/>
                  <a:gd name="connsiteY144" fmla="*/ 382563 h 3417885"/>
                  <a:gd name="connsiteX145" fmla="*/ 2724741 w 4149450"/>
                  <a:gd name="connsiteY145" fmla="*/ 426989 h 3417885"/>
                  <a:gd name="connsiteX146" fmla="*/ 2649672 w 4149450"/>
                  <a:gd name="connsiteY146" fmla="*/ 389446 h 3417885"/>
                  <a:gd name="connsiteX147" fmla="*/ 2583009 w 4149450"/>
                  <a:gd name="connsiteY147" fmla="*/ 374127 h 3417885"/>
                  <a:gd name="connsiteX148" fmla="*/ 2578814 w 4149450"/>
                  <a:gd name="connsiteY148" fmla="*/ 407839 h 3417885"/>
                  <a:gd name="connsiteX149" fmla="*/ 2540876 w 4149450"/>
                  <a:gd name="connsiteY149" fmla="*/ 412428 h 3417885"/>
                  <a:gd name="connsiteX150" fmla="*/ 2529031 w 4149450"/>
                  <a:gd name="connsiteY150" fmla="*/ 389067 h 3417885"/>
                  <a:gd name="connsiteX151" fmla="*/ 2471193 w 4149450"/>
                  <a:gd name="connsiteY151" fmla="*/ 427370 h 3417885"/>
                  <a:gd name="connsiteX152" fmla="*/ 2479247 w 4149450"/>
                  <a:gd name="connsiteY152" fmla="*/ 455716 h 3417885"/>
                  <a:gd name="connsiteX153" fmla="*/ 2523292 w 4149450"/>
                  <a:gd name="connsiteY153" fmla="*/ 499382 h 3417885"/>
                  <a:gd name="connsiteX154" fmla="*/ 2458189 w 4149450"/>
                  <a:gd name="connsiteY154" fmla="*/ 481372 h 3417885"/>
                  <a:gd name="connsiteX155" fmla="*/ 2442099 w 4149450"/>
                  <a:gd name="connsiteY155" fmla="*/ 508562 h 3417885"/>
                  <a:gd name="connsiteX156" fmla="*/ 2370100 w 4149450"/>
                  <a:gd name="connsiteY156" fmla="*/ 549936 h 3417885"/>
                  <a:gd name="connsiteX157" fmla="*/ 2395755 w 4149450"/>
                  <a:gd name="connsiteY157" fmla="*/ 513928 h 3417885"/>
                  <a:gd name="connsiteX158" fmla="*/ 2429816 w 4149450"/>
                  <a:gd name="connsiteY158" fmla="*/ 466051 h 3417885"/>
                  <a:gd name="connsiteX159" fmla="*/ 2424078 w 4149450"/>
                  <a:gd name="connsiteY159" fmla="*/ 439639 h 3417885"/>
                  <a:gd name="connsiteX160" fmla="*/ 2433290 w 4149450"/>
                  <a:gd name="connsiteY160" fmla="*/ 404770 h 3417885"/>
                  <a:gd name="connsiteX161" fmla="*/ 2430219 w 4149450"/>
                  <a:gd name="connsiteY161" fmla="*/ 374129 h 3417885"/>
                  <a:gd name="connsiteX162" fmla="*/ 2373925 w 4149450"/>
                  <a:gd name="connsiteY162" fmla="*/ 436187 h 3417885"/>
                  <a:gd name="connsiteX163" fmla="*/ 2390000 w 4149450"/>
                  <a:gd name="connsiteY163" fmla="*/ 466051 h 3417885"/>
                  <a:gd name="connsiteX164" fmla="*/ 2364714 w 4149450"/>
                  <a:gd name="connsiteY164" fmla="*/ 486738 h 3417885"/>
                  <a:gd name="connsiteX165" fmla="*/ 2311507 w 4149450"/>
                  <a:gd name="connsiteY165" fmla="*/ 507045 h 3417885"/>
                  <a:gd name="connsiteX166" fmla="*/ 2331810 w 4149450"/>
                  <a:gd name="connsiteY166" fmla="*/ 451109 h 3417885"/>
                  <a:gd name="connsiteX167" fmla="*/ 2333723 w 4149450"/>
                  <a:gd name="connsiteY167" fmla="*/ 415880 h 3417885"/>
                  <a:gd name="connsiteX168" fmla="*/ 2298655 w 4149450"/>
                  <a:gd name="connsiteY168" fmla="*/ 419509 h 3417885"/>
                  <a:gd name="connsiteX169" fmla="*/ 2253855 w 4149450"/>
                  <a:gd name="connsiteY169" fmla="*/ 437144 h 3417885"/>
                  <a:gd name="connsiteX170" fmla="*/ 2235062 w 4149450"/>
                  <a:gd name="connsiteY170" fmla="*/ 462041 h 3417885"/>
                  <a:gd name="connsiteX171" fmla="*/ 2274526 w 4149450"/>
                  <a:gd name="connsiteY171" fmla="*/ 486159 h 3417885"/>
                  <a:gd name="connsiteX172" fmla="*/ 2245046 w 4149450"/>
                  <a:gd name="connsiteY172" fmla="*/ 498429 h 3417885"/>
                  <a:gd name="connsiteX173" fmla="*/ 2253100 w 4149450"/>
                  <a:gd name="connsiteY173" fmla="*/ 520252 h 3417885"/>
                  <a:gd name="connsiteX174" fmla="*/ 2287564 w 4149450"/>
                  <a:gd name="connsiteY174" fmla="*/ 525239 h 3417885"/>
                  <a:gd name="connsiteX175" fmla="*/ 2315534 w 4149450"/>
                  <a:gd name="connsiteY175" fmla="*/ 577324 h 3417885"/>
                  <a:gd name="connsiteX176" fmla="*/ 2271087 w 4149450"/>
                  <a:gd name="connsiteY176" fmla="*/ 558933 h 3417885"/>
                  <a:gd name="connsiteX177" fmla="*/ 2216723 w 4149450"/>
                  <a:gd name="connsiteY177" fmla="*/ 517579 h 3417885"/>
                  <a:gd name="connsiteX178" fmla="*/ 2175715 w 4149450"/>
                  <a:gd name="connsiteY178" fmla="*/ 514886 h 3417885"/>
                  <a:gd name="connsiteX179" fmla="*/ 2212494 w 4149450"/>
                  <a:gd name="connsiteY179" fmla="*/ 541318 h 3417885"/>
                  <a:gd name="connsiteX180" fmla="*/ 2196017 w 4149450"/>
                  <a:gd name="connsiteY180" fmla="*/ 557018 h 3417885"/>
                  <a:gd name="connsiteX181" fmla="*/ 2139724 w 4149450"/>
                  <a:gd name="connsiteY181" fmla="*/ 556260 h 3417885"/>
                  <a:gd name="connsiteX182" fmla="*/ 2101837 w 4149450"/>
                  <a:gd name="connsiteY182" fmla="*/ 516044 h 3417885"/>
                  <a:gd name="connsiteX183" fmla="*/ 2076937 w 4149450"/>
                  <a:gd name="connsiteY183" fmla="*/ 545149 h 3417885"/>
                  <a:gd name="connsiteX184" fmla="*/ 2086115 w 4149450"/>
                  <a:gd name="connsiteY184" fmla="*/ 575990 h 3417885"/>
                  <a:gd name="connsiteX185" fmla="*/ 2065443 w 4149450"/>
                  <a:gd name="connsiteY185" fmla="*/ 602221 h 3417885"/>
                  <a:gd name="connsiteX186" fmla="*/ 2020257 w 4149450"/>
                  <a:gd name="connsiteY186" fmla="*/ 617542 h 3417885"/>
                  <a:gd name="connsiteX187" fmla="*/ 2022640 w 4149450"/>
                  <a:gd name="connsiteY187" fmla="*/ 653070 h 3417885"/>
                  <a:gd name="connsiteX188" fmla="*/ 2039318 w 4149450"/>
                  <a:gd name="connsiteY188" fmla="*/ 669927 h 3417885"/>
                  <a:gd name="connsiteX189" fmla="*/ 2010962 w 4149450"/>
                  <a:gd name="connsiteY189" fmla="*/ 685248 h 3417885"/>
                  <a:gd name="connsiteX190" fmla="*/ 2018697 w 4149450"/>
                  <a:gd name="connsiteY190" fmla="*/ 705056 h 3417885"/>
                  <a:gd name="connsiteX191" fmla="*/ 1975055 w 4149450"/>
                  <a:gd name="connsiteY191" fmla="*/ 707370 h 3417885"/>
                  <a:gd name="connsiteX192" fmla="*/ 2009519 w 4149450"/>
                  <a:gd name="connsiteY192" fmla="*/ 734941 h 3417885"/>
                  <a:gd name="connsiteX193" fmla="*/ 1931010 w 4149450"/>
                  <a:gd name="connsiteY193" fmla="*/ 721155 h 3417885"/>
                  <a:gd name="connsiteX194" fmla="*/ 1852903 w 4149450"/>
                  <a:gd name="connsiteY194" fmla="*/ 759457 h 3417885"/>
                  <a:gd name="connsiteX195" fmla="*/ 1846360 w 4149450"/>
                  <a:gd name="connsiteY195" fmla="*/ 783973 h 3417885"/>
                  <a:gd name="connsiteX196" fmla="*/ 1909549 w 4149450"/>
                  <a:gd name="connsiteY196" fmla="*/ 791634 h 3417885"/>
                  <a:gd name="connsiteX197" fmla="*/ 1987706 w 4149450"/>
                  <a:gd name="connsiteY197" fmla="*/ 769789 h 3417885"/>
                  <a:gd name="connsiteX198" fmla="*/ 2026751 w 4149450"/>
                  <a:gd name="connsiteY198" fmla="*/ 801210 h 3417885"/>
                  <a:gd name="connsiteX199" fmla="*/ 1966631 w 4149450"/>
                  <a:gd name="connsiteY199" fmla="*/ 833367 h 3417885"/>
                  <a:gd name="connsiteX200" fmla="*/ 1944819 w 4149450"/>
                  <a:gd name="connsiteY200" fmla="*/ 846772 h 3417885"/>
                  <a:gd name="connsiteX201" fmla="*/ 1904599 w 4149450"/>
                  <a:gd name="connsiteY201" fmla="*/ 821897 h 3417885"/>
                  <a:gd name="connsiteX202" fmla="*/ 1867065 w 4149450"/>
                  <a:gd name="connsiteY202" fmla="*/ 844498 h 3417885"/>
                  <a:gd name="connsiteX203" fmla="*/ 1868390 w 4149450"/>
                  <a:gd name="connsiteY203" fmla="*/ 876098 h 3417885"/>
                  <a:gd name="connsiteX204" fmla="*/ 1829329 w 4149450"/>
                  <a:gd name="connsiteY204" fmla="*/ 880684 h 3417885"/>
                  <a:gd name="connsiteX205" fmla="*/ 1851914 w 4149450"/>
                  <a:gd name="connsiteY205" fmla="*/ 894848 h 3417885"/>
                  <a:gd name="connsiteX206" fmla="*/ 1815923 w 4149450"/>
                  <a:gd name="connsiteY206" fmla="*/ 900214 h 3417885"/>
                  <a:gd name="connsiteX207" fmla="*/ 1830084 w 4149450"/>
                  <a:gd name="connsiteY207" fmla="*/ 922817 h 3417885"/>
                  <a:gd name="connsiteX208" fmla="*/ 1802130 w 4149450"/>
                  <a:gd name="connsiteY208" fmla="*/ 936981 h 3417885"/>
                  <a:gd name="connsiteX209" fmla="*/ 1820151 w 4149450"/>
                  <a:gd name="connsiteY209" fmla="*/ 957290 h 3417885"/>
                  <a:gd name="connsiteX210" fmla="*/ 1787599 w 4149450"/>
                  <a:gd name="connsiteY210" fmla="*/ 954216 h 3417885"/>
                  <a:gd name="connsiteX211" fmla="*/ 1766139 w 4149450"/>
                  <a:gd name="connsiteY211" fmla="*/ 923574 h 3417885"/>
                  <a:gd name="connsiteX212" fmla="*/ 1753890 w 4149450"/>
                  <a:gd name="connsiteY212" fmla="*/ 871110 h 3417885"/>
                  <a:gd name="connsiteX213" fmla="*/ 1722497 w 4149450"/>
                  <a:gd name="connsiteY213" fmla="*/ 871866 h 3417885"/>
                  <a:gd name="connsiteX214" fmla="*/ 1702547 w 4149450"/>
                  <a:gd name="connsiteY214" fmla="*/ 899835 h 3417885"/>
                  <a:gd name="connsiteX215" fmla="*/ 1732430 w 4149450"/>
                  <a:gd name="connsiteY215" fmla="*/ 913619 h 3417885"/>
                  <a:gd name="connsiteX216" fmla="*/ 1691070 w 4149450"/>
                  <a:gd name="connsiteY216" fmla="*/ 936601 h 3417885"/>
                  <a:gd name="connsiteX217" fmla="*/ 1648585 w 4149450"/>
                  <a:gd name="connsiteY217" fmla="*/ 948869 h 3417885"/>
                  <a:gd name="connsiteX218" fmla="*/ 1668485 w 4149450"/>
                  <a:gd name="connsiteY218" fmla="*/ 965705 h 3417885"/>
                  <a:gd name="connsiteX219" fmla="*/ 1704459 w 4149450"/>
                  <a:gd name="connsiteY219" fmla="*/ 987549 h 3417885"/>
                  <a:gd name="connsiteX220" fmla="*/ 1658904 w 4149450"/>
                  <a:gd name="connsiteY220" fmla="*/ 998261 h 3417885"/>
                  <a:gd name="connsiteX221" fmla="*/ 1654609 w 4149450"/>
                  <a:gd name="connsiteY221" fmla="*/ 1014062 h 3417885"/>
                  <a:gd name="connsiteX222" fmla="*/ 1675465 w 4149450"/>
                  <a:gd name="connsiteY222" fmla="*/ 1037041 h 3417885"/>
                  <a:gd name="connsiteX223" fmla="*/ 1720097 w 4149450"/>
                  <a:gd name="connsiteY223" fmla="*/ 1032633 h 3417885"/>
                  <a:gd name="connsiteX224" fmla="*/ 1687160 w 4149450"/>
                  <a:gd name="connsiteY224" fmla="*/ 1062714 h 3417885"/>
                  <a:gd name="connsiteX225" fmla="*/ 1706305 w 4149450"/>
                  <a:gd name="connsiteY225" fmla="*/ 1088369 h 3417885"/>
                  <a:gd name="connsiteX226" fmla="*/ 1651924 w 4149450"/>
                  <a:gd name="connsiteY226" fmla="*/ 1070755 h 3417885"/>
                  <a:gd name="connsiteX227" fmla="*/ 1602426 w 4149450"/>
                  <a:gd name="connsiteY227" fmla="*/ 1058587 h 3417885"/>
                  <a:gd name="connsiteX228" fmla="*/ 1579808 w 4149450"/>
                  <a:gd name="connsiteY228" fmla="*/ 1080411 h 3417885"/>
                  <a:gd name="connsiteX229" fmla="*/ 1534656 w 4149450"/>
                  <a:gd name="connsiteY229" fmla="*/ 1075065 h 3417885"/>
                  <a:gd name="connsiteX230" fmla="*/ 1502088 w 4149450"/>
                  <a:gd name="connsiteY230" fmla="*/ 1103392 h 3417885"/>
                  <a:gd name="connsiteX231" fmla="*/ 1580211 w 4149450"/>
                  <a:gd name="connsiteY231" fmla="*/ 1096509 h 3417885"/>
                  <a:gd name="connsiteX232" fmla="*/ 1642243 w 4149450"/>
                  <a:gd name="connsiteY232" fmla="*/ 1116419 h 3417885"/>
                  <a:gd name="connsiteX233" fmla="*/ 1648736 w 4149450"/>
                  <a:gd name="connsiteY233" fmla="*/ 1158172 h 3417885"/>
                  <a:gd name="connsiteX234" fmla="*/ 1613148 w 4149450"/>
                  <a:gd name="connsiteY234" fmla="*/ 1140936 h 3417885"/>
                  <a:gd name="connsiteX235" fmla="*/ 1541149 w 4149450"/>
                  <a:gd name="connsiteY235" fmla="*/ 1136347 h 3417885"/>
                  <a:gd name="connsiteX236" fmla="*/ 1488296 w 4149450"/>
                  <a:gd name="connsiteY236" fmla="*/ 1153583 h 3417885"/>
                  <a:gd name="connsiteX237" fmla="*/ 1520092 w 4149450"/>
                  <a:gd name="connsiteY237" fmla="*/ 1175407 h 3417885"/>
                  <a:gd name="connsiteX238" fmla="*/ 1460325 w 4149450"/>
                  <a:gd name="connsiteY238" fmla="*/ 1179615 h 3417885"/>
                  <a:gd name="connsiteX239" fmla="*/ 1379349 w 4149450"/>
                  <a:gd name="connsiteY239" fmla="*/ 1198967 h 3417885"/>
                  <a:gd name="connsiteX240" fmla="*/ 1389685 w 4149450"/>
                  <a:gd name="connsiteY240" fmla="*/ 1222321 h 3417885"/>
                  <a:gd name="connsiteX241" fmla="*/ 1427975 w 4149450"/>
                  <a:gd name="connsiteY241" fmla="*/ 1237271 h 3417885"/>
                  <a:gd name="connsiteX242" fmla="*/ 1389685 w 4149450"/>
                  <a:gd name="connsiteY242" fmla="*/ 1247607 h 3417885"/>
                  <a:gd name="connsiteX243" fmla="*/ 1356731 w 4149450"/>
                  <a:gd name="connsiteY243" fmla="*/ 1264453 h 3417885"/>
                  <a:gd name="connsiteX244" fmla="*/ 1336462 w 4149450"/>
                  <a:gd name="connsiteY244" fmla="*/ 1282071 h 3417885"/>
                  <a:gd name="connsiteX245" fmla="*/ 1353661 w 4149450"/>
                  <a:gd name="connsiteY245" fmla="*/ 1288598 h 3417885"/>
                  <a:gd name="connsiteX246" fmla="*/ 1386615 w 4149450"/>
                  <a:gd name="connsiteY246" fmla="*/ 1287810 h 3417885"/>
                  <a:gd name="connsiteX247" fmla="*/ 1378594 w 4149450"/>
                  <a:gd name="connsiteY247" fmla="*/ 1317324 h 3417885"/>
                  <a:gd name="connsiteX248" fmla="*/ 1341412 w 4149450"/>
                  <a:gd name="connsiteY248" fmla="*/ 1317693 h 3417885"/>
                  <a:gd name="connsiteX249" fmla="*/ 1284162 w 4149450"/>
                  <a:gd name="connsiteY249" fmla="*/ 1326704 h 3417885"/>
                  <a:gd name="connsiteX250" fmla="*/ 1274984 w 4149450"/>
                  <a:gd name="connsiteY250" fmla="*/ 1351218 h 3417885"/>
                  <a:gd name="connsiteX251" fmla="*/ 1313643 w 4149450"/>
                  <a:gd name="connsiteY251" fmla="*/ 1369221 h 3417885"/>
                  <a:gd name="connsiteX252" fmla="*/ 1345841 w 4149450"/>
                  <a:gd name="connsiteY252" fmla="*/ 1374188 h 3417885"/>
                  <a:gd name="connsiteX253" fmla="*/ 1431616 w 4149450"/>
                  <a:gd name="connsiteY253" fmla="*/ 1370748 h 3417885"/>
                  <a:gd name="connsiteX254" fmla="*/ 1369567 w 4149450"/>
                  <a:gd name="connsiteY254" fmla="*/ 1412881 h 3417885"/>
                  <a:gd name="connsiteX255" fmla="*/ 1330522 w 4149450"/>
                  <a:gd name="connsiteY255" fmla="*/ 1401756 h 3417885"/>
                  <a:gd name="connsiteX256" fmla="*/ 1275353 w 4149450"/>
                  <a:gd name="connsiteY256" fmla="*/ 1415565 h 3417885"/>
                  <a:gd name="connsiteX257" fmla="*/ 1273826 w 4149450"/>
                  <a:gd name="connsiteY257" fmla="*/ 1434710 h 3417885"/>
                  <a:gd name="connsiteX258" fmla="*/ 1265974 w 4149450"/>
                  <a:gd name="connsiteY258" fmla="*/ 1454039 h 3417885"/>
                  <a:gd name="connsiteX259" fmla="*/ 1292031 w 4149450"/>
                  <a:gd name="connsiteY259" fmla="*/ 1494661 h 3417885"/>
                  <a:gd name="connsiteX260" fmla="*/ 1247986 w 4149450"/>
                  <a:gd name="connsiteY260" fmla="*/ 1476658 h 3417885"/>
                  <a:gd name="connsiteX261" fmla="*/ 1214680 w 4149450"/>
                  <a:gd name="connsiteY261" fmla="*/ 1511507 h 3417885"/>
                  <a:gd name="connsiteX262" fmla="*/ 1231912 w 4149450"/>
                  <a:gd name="connsiteY262" fmla="*/ 1555552 h 3417885"/>
                  <a:gd name="connsiteX263" fmla="*/ 1201274 w 4149450"/>
                  <a:gd name="connsiteY263" fmla="*/ 1545217 h 3417885"/>
                  <a:gd name="connsiteX264" fmla="*/ 1190132 w 4149450"/>
                  <a:gd name="connsiteY264" fmla="*/ 1560536 h 3417885"/>
                  <a:gd name="connsiteX265" fmla="*/ 1227684 w 4149450"/>
                  <a:gd name="connsiteY265" fmla="*/ 1598456 h 3417885"/>
                  <a:gd name="connsiteX266" fmla="*/ 1204344 w 4149450"/>
                  <a:gd name="connsiteY266" fmla="*/ 1614161 h 3417885"/>
                  <a:gd name="connsiteX267" fmla="*/ 1160652 w 4149450"/>
                  <a:gd name="connsiteY267" fmla="*/ 1582751 h 3417885"/>
                  <a:gd name="connsiteX268" fmla="*/ 1141305 w 4149450"/>
                  <a:gd name="connsiteY268" fmla="*/ 1627769 h 3417885"/>
                  <a:gd name="connsiteX269" fmla="*/ 1178454 w 4149450"/>
                  <a:gd name="connsiteY269" fmla="*/ 1630437 h 3417885"/>
                  <a:gd name="connsiteX270" fmla="*/ 1200317 w 4149450"/>
                  <a:gd name="connsiteY270" fmla="*/ 1655337 h 3417885"/>
                  <a:gd name="connsiteX271" fmla="*/ 1257752 w 4149450"/>
                  <a:gd name="connsiteY271" fmla="*/ 1632753 h 3417885"/>
                  <a:gd name="connsiteX272" fmla="*/ 1218707 w 4149450"/>
                  <a:gd name="connsiteY272" fmla="*/ 1676797 h 3417885"/>
                  <a:gd name="connsiteX273" fmla="*/ 1146306 w 4149450"/>
                  <a:gd name="connsiteY273" fmla="*/ 1705523 h 3417885"/>
                  <a:gd name="connsiteX274" fmla="*/ 1152447 w 4149450"/>
                  <a:gd name="connsiteY274" fmla="*/ 1674096 h 3417885"/>
                  <a:gd name="connsiteX275" fmla="*/ 1107999 w 4149450"/>
                  <a:gd name="connsiteY275" fmla="*/ 1680623 h 3417885"/>
                  <a:gd name="connsiteX276" fmla="*/ 1109526 w 4149450"/>
                  <a:gd name="connsiteY276" fmla="*/ 1695540 h 3417885"/>
                  <a:gd name="connsiteX277" fmla="*/ 1078132 w 4149450"/>
                  <a:gd name="connsiteY277" fmla="*/ 1725423 h 3417885"/>
                  <a:gd name="connsiteX278" fmla="*/ 1120650 w 4149450"/>
                  <a:gd name="connsiteY278" fmla="*/ 1725423 h 3417885"/>
                  <a:gd name="connsiteX279" fmla="*/ 1178102 w 4149450"/>
                  <a:gd name="connsiteY279" fmla="*/ 1745743 h 3417885"/>
                  <a:gd name="connsiteX280" fmla="*/ 1093083 w 4149450"/>
                  <a:gd name="connsiteY280" fmla="*/ 1744585 h 3417885"/>
                  <a:gd name="connsiteX281" fmla="*/ 1070682 w 4149450"/>
                  <a:gd name="connsiteY281" fmla="*/ 1775425 h 3417885"/>
                  <a:gd name="connsiteX282" fmla="*/ 1022409 w 4149450"/>
                  <a:gd name="connsiteY282" fmla="*/ 1795710 h 3417885"/>
                  <a:gd name="connsiteX283" fmla="*/ 1049608 w 4149450"/>
                  <a:gd name="connsiteY283" fmla="*/ 1830175 h 3417885"/>
                  <a:gd name="connsiteX284" fmla="*/ 981049 w 4149450"/>
                  <a:gd name="connsiteY284" fmla="*/ 1888012 h 3417885"/>
                  <a:gd name="connsiteX285" fmla="*/ 986167 w 4149450"/>
                  <a:gd name="connsiteY285" fmla="*/ 1855561 h 3417885"/>
                  <a:gd name="connsiteX286" fmla="*/ 930746 w 4149450"/>
                  <a:gd name="connsiteY286" fmla="*/ 1847004 h 3417885"/>
                  <a:gd name="connsiteX287" fmla="*/ 856079 w 4149450"/>
                  <a:gd name="connsiteY287" fmla="*/ 1886837 h 3417885"/>
                  <a:gd name="connsiteX288" fmla="*/ 859132 w 4149450"/>
                  <a:gd name="connsiteY288" fmla="*/ 1922845 h 3417885"/>
                  <a:gd name="connsiteX289" fmla="*/ 803225 w 4149450"/>
                  <a:gd name="connsiteY289" fmla="*/ 1963434 h 3417885"/>
                  <a:gd name="connsiteX290" fmla="*/ 835004 w 4149450"/>
                  <a:gd name="connsiteY290" fmla="*/ 1998686 h 3417885"/>
                  <a:gd name="connsiteX291" fmla="*/ 774868 w 4149450"/>
                  <a:gd name="connsiteY291" fmla="*/ 2010935 h 3417885"/>
                  <a:gd name="connsiteX292" fmla="*/ 738106 w 4149450"/>
                  <a:gd name="connsiteY292" fmla="*/ 2037362 h 3417885"/>
                  <a:gd name="connsiteX293" fmla="*/ 794785 w 4149450"/>
                  <a:gd name="connsiteY293" fmla="*/ 2038134 h 3417885"/>
                  <a:gd name="connsiteX294" fmla="*/ 777167 w 4149450"/>
                  <a:gd name="connsiteY294" fmla="*/ 2066473 h 3417885"/>
                  <a:gd name="connsiteX295" fmla="*/ 812034 w 4149450"/>
                  <a:gd name="connsiteY295" fmla="*/ 2087162 h 3417885"/>
                  <a:gd name="connsiteX296" fmla="*/ 916567 w 4149450"/>
                  <a:gd name="connsiteY296" fmla="*/ 2040416 h 3417885"/>
                  <a:gd name="connsiteX297" fmla="*/ 929974 w 4149450"/>
                  <a:gd name="connsiteY297" fmla="*/ 2017059 h 3417885"/>
                  <a:gd name="connsiteX298" fmla="*/ 875207 w 4149450"/>
                  <a:gd name="connsiteY298" fmla="*/ 2019761 h 3417885"/>
                  <a:gd name="connsiteX299" fmla="*/ 999909 w 4149450"/>
                  <a:gd name="connsiteY299" fmla="*/ 1940278 h 3417885"/>
                  <a:gd name="connsiteX300" fmla="*/ 1021352 w 4149450"/>
                  <a:gd name="connsiteY300" fmla="*/ 1969407 h 3417885"/>
                  <a:gd name="connsiteX301" fmla="*/ 975394 w 4149450"/>
                  <a:gd name="connsiteY301" fmla="*/ 1994676 h 3417885"/>
                  <a:gd name="connsiteX302" fmla="*/ 1009070 w 4149450"/>
                  <a:gd name="connsiteY302" fmla="*/ 2023033 h 3417885"/>
                  <a:gd name="connsiteX303" fmla="*/ 964656 w 4149450"/>
                  <a:gd name="connsiteY303" fmla="*/ 2047547 h 3417885"/>
                  <a:gd name="connsiteX304" fmla="*/ 927121 w 4149450"/>
                  <a:gd name="connsiteY304" fmla="*/ 2068990 h 3417885"/>
                  <a:gd name="connsiteX305" fmla="*/ 906450 w 4149450"/>
                  <a:gd name="connsiteY305" fmla="*/ 2086608 h 3417885"/>
                  <a:gd name="connsiteX306" fmla="*/ 914873 w 4149450"/>
                  <a:gd name="connsiteY306" fmla="*/ 2118405 h 3417885"/>
                  <a:gd name="connsiteX307" fmla="*/ 813762 w 4149450"/>
                  <a:gd name="connsiteY307" fmla="*/ 2126442 h 3417885"/>
                  <a:gd name="connsiteX308" fmla="*/ 750572 w 4149450"/>
                  <a:gd name="connsiteY308" fmla="*/ 2145586 h 3417885"/>
                  <a:gd name="connsiteX309" fmla="*/ 766680 w 4149450"/>
                  <a:gd name="connsiteY309" fmla="*/ 2114948 h 3417885"/>
                  <a:gd name="connsiteX310" fmla="*/ 733726 w 4149450"/>
                  <a:gd name="connsiteY310" fmla="*/ 2069376 h 3417885"/>
                  <a:gd name="connsiteX311" fmla="*/ 675151 w 4149450"/>
                  <a:gd name="connsiteY311" fmla="*/ 2098471 h 3417885"/>
                  <a:gd name="connsiteX312" fmla="*/ 695420 w 4149450"/>
                  <a:gd name="connsiteY312" fmla="*/ 2111508 h 3417885"/>
                  <a:gd name="connsiteX313" fmla="*/ 633975 w 4149450"/>
                  <a:gd name="connsiteY313" fmla="*/ 2162634 h 3417885"/>
                  <a:gd name="connsiteX314" fmla="*/ 635888 w 4149450"/>
                  <a:gd name="connsiteY314" fmla="*/ 2127398 h 3417885"/>
                  <a:gd name="connsiteX315" fmla="*/ 600266 w 4149450"/>
                  <a:gd name="connsiteY315" fmla="*/ 2121660 h 3417885"/>
                  <a:gd name="connsiteX316" fmla="*/ 564258 w 4149450"/>
                  <a:gd name="connsiteY316" fmla="*/ 2153456 h 3417885"/>
                  <a:gd name="connsiteX317" fmla="*/ 597598 w 4149450"/>
                  <a:gd name="connsiteY317" fmla="*/ 2175269 h 3417885"/>
                  <a:gd name="connsiteX318" fmla="*/ 564644 w 4149450"/>
                  <a:gd name="connsiteY318" fmla="*/ 2184480 h 3417885"/>
                  <a:gd name="connsiteX319" fmla="*/ 508737 w 4149450"/>
                  <a:gd name="connsiteY319" fmla="*/ 2208592 h 3417885"/>
                  <a:gd name="connsiteX320" fmla="*/ 558520 w 4149450"/>
                  <a:gd name="connsiteY320" fmla="*/ 2222401 h 3417885"/>
                  <a:gd name="connsiteX321" fmla="*/ 579192 w 4149450"/>
                  <a:gd name="connsiteY321" fmla="*/ 2266043 h 3417885"/>
                  <a:gd name="connsiteX322" fmla="*/ 521371 w 4149450"/>
                  <a:gd name="connsiteY322" fmla="*/ 2259164 h 3417885"/>
                  <a:gd name="connsiteX323" fmla="*/ 547026 w 4149450"/>
                  <a:gd name="connsiteY323" fmla="*/ 2290188 h 3417885"/>
                  <a:gd name="connsiteX324" fmla="*/ 511807 w 4149450"/>
                  <a:gd name="connsiteY324" fmla="*/ 2279064 h 3417885"/>
                  <a:gd name="connsiteX325" fmla="*/ 463937 w 4149450"/>
                  <a:gd name="connsiteY325" fmla="*/ 2254180 h 3417885"/>
                  <a:gd name="connsiteX326" fmla="*/ 424103 w 4149450"/>
                  <a:gd name="connsiteY326" fmla="*/ 2240774 h 3417885"/>
                  <a:gd name="connsiteX327" fmla="*/ 381971 w 4149450"/>
                  <a:gd name="connsiteY327" fmla="*/ 2239633 h 3417885"/>
                  <a:gd name="connsiteX328" fmla="*/ 346550 w 4149450"/>
                  <a:gd name="connsiteY328" fmla="*/ 2232921 h 3417885"/>
                  <a:gd name="connsiteX329" fmla="*/ 320123 w 4149450"/>
                  <a:gd name="connsiteY329" fmla="*/ 2249768 h 3417885"/>
                  <a:gd name="connsiteX330" fmla="*/ 348849 w 4149450"/>
                  <a:gd name="connsiteY330" fmla="*/ 2269315 h 3417885"/>
                  <a:gd name="connsiteX331" fmla="*/ 342725 w 4149450"/>
                  <a:gd name="connsiteY331" fmla="*/ 2288460 h 3417885"/>
                  <a:gd name="connsiteX332" fmla="*/ 396334 w 4149450"/>
                  <a:gd name="connsiteY332" fmla="*/ 2288460 h 3417885"/>
                  <a:gd name="connsiteX333" fmla="*/ 472930 w 4149450"/>
                  <a:gd name="connsiteY333" fmla="*/ 2285775 h 3417885"/>
                  <a:gd name="connsiteX334" fmla="*/ 448785 w 4149450"/>
                  <a:gd name="connsiteY334" fmla="*/ 2300709 h 3417885"/>
                  <a:gd name="connsiteX335" fmla="*/ 403985 w 4149450"/>
                  <a:gd name="connsiteY335" fmla="*/ 2321397 h 3417885"/>
                  <a:gd name="connsiteX336" fmla="*/ 429271 w 4149450"/>
                  <a:gd name="connsiteY336" fmla="*/ 2335944 h 3417885"/>
                  <a:gd name="connsiteX337" fmla="*/ 389438 w 4149450"/>
                  <a:gd name="connsiteY337" fmla="*/ 2352824 h 3417885"/>
                  <a:gd name="connsiteX338" fmla="*/ 331986 w 4149450"/>
                  <a:gd name="connsiteY338" fmla="*/ 2337471 h 3417885"/>
                  <a:gd name="connsiteX339" fmla="*/ 248494 w 4149450"/>
                  <a:gd name="connsiteY339" fmla="*/ 2334803 h 3417885"/>
                  <a:gd name="connsiteX340" fmla="*/ 275693 w 4149450"/>
                  <a:gd name="connsiteY340" fmla="*/ 2347841 h 3417885"/>
                  <a:gd name="connsiteX341" fmla="*/ 303848 w 4149450"/>
                  <a:gd name="connsiteY341" fmla="*/ 2369469 h 3417885"/>
                  <a:gd name="connsiteX342" fmla="*/ 329117 w 4149450"/>
                  <a:gd name="connsiteY342" fmla="*/ 2391684 h 3417885"/>
                  <a:gd name="connsiteX343" fmla="*/ 368950 w 4149450"/>
                  <a:gd name="connsiteY343" fmla="*/ 2403161 h 3417885"/>
                  <a:gd name="connsiteX344" fmla="*/ 349806 w 4149450"/>
                  <a:gd name="connsiteY344" fmla="*/ 2416198 h 3417885"/>
                  <a:gd name="connsiteX345" fmla="*/ 324134 w 4149450"/>
                  <a:gd name="connsiteY345" fmla="*/ 2428078 h 3417885"/>
                  <a:gd name="connsiteX346" fmla="*/ 350930 w 4149450"/>
                  <a:gd name="connsiteY346" fmla="*/ 2454488 h 3417885"/>
                  <a:gd name="connsiteX347" fmla="*/ 297724 w 4149450"/>
                  <a:gd name="connsiteY347" fmla="*/ 2459102 h 3417885"/>
                  <a:gd name="connsiteX348" fmla="*/ 285827 w 4149450"/>
                  <a:gd name="connsiteY348" fmla="*/ 2437256 h 3417885"/>
                  <a:gd name="connsiteX349" fmla="*/ 295811 w 4149450"/>
                  <a:gd name="connsiteY349" fmla="*/ 2411232 h 3417885"/>
                  <a:gd name="connsiteX350" fmla="*/ 278579 w 4149450"/>
                  <a:gd name="connsiteY350" fmla="*/ 2376382 h 3417885"/>
                  <a:gd name="connsiteX351" fmla="*/ 242185 w 4149450"/>
                  <a:gd name="connsiteY351" fmla="*/ 2374838 h 3417885"/>
                  <a:gd name="connsiteX352" fmla="*/ 234903 w 4149450"/>
                  <a:gd name="connsiteY352" fmla="*/ 2395510 h 3417885"/>
                  <a:gd name="connsiteX353" fmla="*/ 244484 w 4149450"/>
                  <a:gd name="connsiteY353" fmla="*/ 2426165 h 3417885"/>
                  <a:gd name="connsiteX354" fmla="*/ 220355 w 4149450"/>
                  <a:gd name="connsiteY354" fmla="*/ 2428078 h 3417885"/>
                  <a:gd name="connsiteX355" fmla="*/ 197368 w 4149450"/>
                  <a:gd name="connsiteY355" fmla="*/ 2391298 h 3417885"/>
                  <a:gd name="connsiteX356" fmla="*/ 159481 w 4149450"/>
                  <a:gd name="connsiteY356" fmla="*/ 2413900 h 3417885"/>
                  <a:gd name="connsiteX357" fmla="*/ 180522 w 4149450"/>
                  <a:gd name="connsiteY357" fmla="*/ 2431132 h 3417885"/>
                  <a:gd name="connsiteX358" fmla="*/ 201580 w 4149450"/>
                  <a:gd name="connsiteY358" fmla="*/ 2456434 h 3417885"/>
                  <a:gd name="connsiteX359" fmla="*/ 178224 w 4149450"/>
                  <a:gd name="connsiteY359" fmla="*/ 2459857 h 3417885"/>
                  <a:gd name="connsiteX360" fmla="*/ 144531 w 4149450"/>
                  <a:gd name="connsiteY360" fmla="*/ 2457190 h 3417885"/>
                  <a:gd name="connsiteX361" fmla="*/ 119245 w 4149450"/>
                  <a:gd name="connsiteY361" fmla="*/ 2462559 h 3417885"/>
                  <a:gd name="connsiteX362" fmla="*/ 109664 w 4149450"/>
                  <a:gd name="connsiteY362" fmla="*/ 2447609 h 3417885"/>
                  <a:gd name="connsiteX363" fmla="*/ 79043 w 4149450"/>
                  <a:gd name="connsiteY363" fmla="*/ 2439572 h 3417885"/>
                  <a:gd name="connsiteX364" fmla="*/ 67952 w 4149450"/>
                  <a:gd name="connsiteY364" fmla="*/ 2465982 h 3417885"/>
                  <a:gd name="connsiteX365" fmla="*/ 46106 w 4149450"/>
                  <a:gd name="connsiteY365" fmla="*/ 2481301 h 3417885"/>
                  <a:gd name="connsiteX366" fmla="*/ 107768 w 4149450"/>
                  <a:gd name="connsiteY366" fmla="*/ 2488969 h 3417885"/>
                  <a:gd name="connsiteX367" fmla="*/ 158693 w 4149450"/>
                  <a:gd name="connsiteY367" fmla="*/ 2499691 h 3417885"/>
                  <a:gd name="connsiteX368" fmla="*/ 255390 w 4149450"/>
                  <a:gd name="connsiteY368" fmla="*/ 2496452 h 3417885"/>
                  <a:gd name="connsiteX369" fmla="*/ 235490 w 4149450"/>
                  <a:gd name="connsiteY369" fmla="*/ 2517107 h 3417885"/>
                  <a:gd name="connsiteX370" fmla="*/ 192989 w 4149450"/>
                  <a:gd name="connsiteY370" fmla="*/ 2519020 h 3417885"/>
                  <a:gd name="connsiteX371" fmla="*/ 169230 w 4149450"/>
                  <a:gd name="connsiteY371" fmla="*/ 2533215 h 3417885"/>
                  <a:gd name="connsiteX372" fmla="*/ 131326 w 4149450"/>
                  <a:gd name="connsiteY372" fmla="*/ 2550833 h 3417885"/>
                  <a:gd name="connsiteX373" fmla="*/ 115235 w 4149450"/>
                  <a:gd name="connsiteY373" fmla="*/ 2520967 h 3417885"/>
                  <a:gd name="connsiteX374" fmla="*/ 81140 w 4149450"/>
                  <a:gd name="connsiteY374" fmla="*/ 2520564 h 3417885"/>
                  <a:gd name="connsiteX375" fmla="*/ 59327 w 4149450"/>
                  <a:gd name="connsiteY375" fmla="*/ 2505647 h 3417885"/>
                  <a:gd name="connsiteX376" fmla="*/ 43253 w 4149450"/>
                  <a:gd name="connsiteY376" fmla="*/ 2525547 h 3417885"/>
                  <a:gd name="connsiteX377" fmla="*/ 8386 w 4149450"/>
                  <a:gd name="connsiteY377" fmla="*/ 2546236 h 3417885"/>
                  <a:gd name="connsiteX378" fmla="*/ 34813 w 4149450"/>
                  <a:gd name="connsiteY378" fmla="*/ 2553501 h 3417885"/>
                  <a:gd name="connsiteX379" fmla="*/ 58170 w 4149450"/>
                  <a:gd name="connsiteY379" fmla="*/ 2566522 h 3417885"/>
                  <a:gd name="connsiteX380" fmla="*/ 52448 w 4149450"/>
                  <a:gd name="connsiteY380" fmla="*/ 2581841 h 3417885"/>
                  <a:gd name="connsiteX381" fmla="*/ 76962 w 4149450"/>
                  <a:gd name="connsiteY381" fmla="*/ 2591036 h 3417885"/>
                  <a:gd name="connsiteX382" fmla="*/ 117550 w 4149450"/>
                  <a:gd name="connsiteY382" fmla="*/ 2587210 h 3417885"/>
                  <a:gd name="connsiteX383" fmla="*/ 112567 w 4149450"/>
                  <a:gd name="connsiteY383" fmla="*/ 2604442 h 3417885"/>
                  <a:gd name="connsiteX384" fmla="*/ 69294 w 4149450"/>
                  <a:gd name="connsiteY384" fmla="*/ 2605600 h 3417885"/>
                  <a:gd name="connsiteX385" fmla="*/ 23336 w 4149450"/>
                  <a:gd name="connsiteY385" fmla="*/ 2624745 h 3417885"/>
                  <a:gd name="connsiteX386" fmla="*/ 60854 w 4149450"/>
                  <a:gd name="connsiteY386" fmla="*/ 2623604 h 3417885"/>
                  <a:gd name="connsiteX387" fmla="*/ 92835 w 4149450"/>
                  <a:gd name="connsiteY387" fmla="*/ 2632614 h 3417885"/>
                  <a:gd name="connsiteX388" fmla="*/ 52247 w 4149450"/>
                  <a:gd name="connsiteY388" fmla="*/ 2643319 h 3417885"/>
                  <a:gd name="connsiteX389" fmla="*/ 3990 w 4149450"/>
                  <a:gd name="connsiteY389" fmla="*/ 2653286 h 3417885"/>
                  <a:gd name="connsiteX390" fmla="*/ 46122 w 4149450"/>
                  <a:gd name="connsiteY390" fmla="*/ 2678572 h 3417885"/>
                  <a:gd name="connsiteX391" fmla="*/ 101275 w 4149450"/>
                  <a:gd name="connsiteY391" fmla="*/ 2672431 h 3417885"/>
                  <a:gd name="connsiteX392" fmla="*/ 170203 w 4149450"/>
                  <a:gd name="connsiteY392" fmla="*/ 2673974 h 3417885"/>
                  <a:gd name="connsiteX393" fmla="*/ 210791 w 4149450"/>
                  <a:gd name="connsiteY393" fmla="*/ 2665551 h 3417885"/>
                  <a:gd name="connsiteX394" fmla="*/ 239148 w 4149450"/>
                  <a:gd name="connsiteY394" fmla="*/ 2631842 h 3417885"/>
                  <a:gd name="connsiteX395" fmla="*/ 258293 w 4149450"/>
                  <a:gd name="connsiteY395" fmla="*/ 2649444 h 3417885"/>
                  <a:gd name="connsiteX396" fmla="*/ 301952 w 4149450"/>
                  <a:gd name="connsiteY396" fmla="*/ 2667062 h 3417885"/>
                  <a:gd name="connsiteX397" fmla="*/ 344084 w 4149450"/>
                  <a:gd name="connsiteY397" fmla="*/ 2656356 h 3417885"/>
                  <a:gd name="connsiteX398" fmla="*/ 364756 w 4149450"/>
                  <a:gd name="connsiteY398" fmla="*/ 2598150 h 3417885"/>
                  <a:gd name="connsiteX399" fmla="*/ 402274 w 4149450"/>
                  <a:gd name="connsiteY399" fmla="*/ 2605801 h 3417885"/>
                  <a:gd name="connsiteX400" fmla="*/ 373934 w 4149450"/>
                  <a:gd name="connsiteY400" fmla="*/ 2642564 h 3417885"/>
                  <a:gd name="connsiteX401" fmla="*/ 422962 w 4149450"/>
                  <a:gd name="connsiteY401" fmla="*/ 2664008 h 3417885"/>
                  <a:gd name="connsiteX402" fmla="*/ 379303 w 4149450"/>
                  <a:gd name="connsiteY402" fmla="*/ 2682414 h 3417885"/>
                  <a:gd name="connsiteX403" fmla="*/ 327976 w 4149450"/>
                  <a:gd name="connsiteY403" fmla="*/ 2701559 h 3417885"/>
                  <a:gd name="connsiteX404" fmla="*/ 334100 w 4149450"/>
                  <a:gd name="connsiteY404" fmla="*/ 2741376 h 3417885"/>
                  <a:gd name="connsiteX405" fmla="*/ 279351 w 4149450"/>
                  <a:gd name="connsiteY405" fmla="*/ 2750957 h 3417885"/>
                  <a:gd name="connsiteX406" fmla="*/ 280492 w 4149450"/>
                  <a:gd name="connsiteY406" fmla="*/ 2731040 h 3417885"/>
                  <a:gd name="connsiteX407" fmla="*/ 277421 w 4149450"/>
                  <a:gd name="connsiteY407" fmla="*/ 2706140 h 3417885"/>
                  <a:gd name="connsiteX408" fmla="*/ 241816 w 4149450"/>
                  <a:gd name="connsiteY408" fmla="*/ 2703069 h 3417885"/>
                  <a:gd name="connsiteX409" fmla="*/ 209634 w 4149450"/>
                  <a:gd name="connsiteY409" fmla="*/ 2723003 h 3417885"/>
                  <a:gd name="connsiteX410" fmla="*/ 174801 w 4149450"/>
                  <a:gd name="connsiteY410" fmla="*/ 2706912 h 3417885"/>
                  <a:gd name="connsiteX411" fmla="*/ 128440 w 4149450"/>
                  <a:gd name="connsiteY411" fmla="*/ 2700770 h 3417885"/>
                  <a:gd name="connsiteX412" fmla="*/ 82482 w 4149450"/>
                  <a:gd name="connsiteY412" fmla="*/ 2708053 h 3417885"/>
                  <a:gd name="connsiteX413" fmla="*/ 34226 w 4149450"/>
                  <a:gd name="connsiteY413" fmla="*/ 2712650 h 3417885"/>
                  <a:gd name="connsiteX414" fmla="*/ 18151 w 4149450"/>
                  <a:gd name="connsiteY414" fmla="*/ 2737164 h 3417885"/>
                  <a:gd name="connsiteX415" fmla="*/ 36927 w 4149450"/>
                  <a:gd name="connsiteY415" fmla="*/ 2736795 h 3417885"/>
                  <a:gd name="connsiteX416" fmla="*/ 74445 w 4149450"/>
                  <a:gd name="connsiteY416" fmla="*/ 2741376 h 3417885"/>
                  <a:gd name="connsiteX417" fmla="*/ 48790 w 4149450"/>
                  <a:gd name="connsiteY417" fmla="*/ 2765521 h 3417885"/>
                  <a:gd name="connsiteX418" fmla="*/ 61626 w 4149450"/>
                  <a:gd name="connsiteY418" fmla="*/ 2790991 h 3417885"/>
                  <a:gd name="connsiteX419" fmla="*/ 84227 w 4149450"/>
                  <a:gd name="connsiteY419" fmla="*/ 2778340 h 3417885"/>
                  <a:gd name="connsiteX420" fmla="*/ 117534 w 4149450"/>
                  <a:gd name="connsiteY420" fmla="*/ 2787535 h 3417885"/>
                  <a:gd name="connsiteX421" fmla="*/ 110269 w 4149450"/>
                  <a:gd name="connsiteY421" fmla="*/ 2820086 h 3417885"/>
                  <a:gd name="connsiteX422" fmla="*/ 84227 w 4149450"/>
                  <a:gd name="connsiteY422" fmla="*/ 2851110 h 3417885"/>
                  <a:gd name="connsiteX423" fmla="*/ 44394 w 4149450"/>
                  <a:gd name="connsiteY423" fmla="*/ 2840003 h 3417885"/>
                  <a:gd name="connsiteX424" fmla="*/ 27145 w 4149450"/>
                  <a:gd name="connsiteY424" fmla="*/ 2857990 h 3417885"/>
                  <a:gd name="connsiteX425" fmla="*/ 37112 w 4149450"/>
                  <a:gd name="connsiteY425" fmla="*/ 2888259 h 3417885"/>
                  <a:gd name="connsiteX426" fmla="*/ 66207 w 4149450"/>
                  <a:gd name="connsiteY426" fmla="*/ 2894786 h 3417885"/>
                  <a:gd name="connsiteX427" fmla="*/ 93406 w 4149450"/>
                  <a:gd name="connsiteY427" fmla="*/ 2871799 h 3417885"/>
                  <a:gd name="connsiteX428" fmla="*/ 100301 w 4149450"/>
                  <a:gd name="connsiteY428" fmla="*/ 2900525 h 3417885"/>
                  <a:gd name="connsiteX429" fmla="*/ 112550 w 4149450"/>
                  <a:gd name="connsiteY429" fmla="*/ 2916985 h 3417885"/>
                  <a:gd name="connsiteX430" fmla="*/ 112550 w 4149450"/>
                  <a:gd name="connsiteY430" fmla="*/ 2948781 h 3417885"/>
                  <a:gd name="connsiteX431" fmla="*/ 144733 w 4149450"/>
                  <a:gd name="connsiteY431" fmla="*/ 2909703 h 3417885"/>
                  <a:gd name="connsiteX432" fmla="*/ 183794 w 4149450"/>
                  <a:gd name="connsiteY432" fmla="*/ 2866430 h 3417885"/>
                  <a:gd name="connsiteX433" fmla="*/ 268042 w 4149450"/>
                  <a:gd name="connsiteY433" fmla="*/ 2826210 h 3417885"/>
                  <a:gd name="connsiteX434" fmla="*/ 328161 w 4149450"/>
                  <a:gd name="connsiteY434" fmla="*/ 2840003 h 3417885"/>
                  <a:gd name="connsiteX435" fmla="*/ 285660 w 4149450"/>
                  <a:gd name="connsiteY435" fmla="*/ 2853023 h 3417885"/>
                  <a:gd name="connsiteX436" fmla="*/ 260759 w 4149450"/>
                  <a:gd name="connsiteY436" fmla="*/ 2888645 h 3417885"/>
                  <a:gd name="connsiteX437" fmla="*/ 240859 w 4149450"/>
                  <a:gd name="connsiteY437" fmla="*/ 2944956 h 3417885"/>
                  <a:gd name="connsiteX438" fmla="*/ 219416 w 4149450"/>
                  <a:gd name="connsiteY438" fmla="*/ 2938043 h 3417885"/>
                  <a:gd name="connsiteX439" fmla="*/ 227453 w 4149450"/>
                  <a:gd name="connsiteY439" fmla="*/ 2877923 h 3417885"/>
                  <a:gd name="connsiteX440" fmla="*/ 183794 w 4149450"/>
                  <a:gd name="connsiteY440" fmla="*/ 2905508 h 3417885"/>
                  <a:gd name="connsiteX441" fmla="*/ 195841 w 4149450"/>
                  <a:gd name="connsiteY441" fmla="*/ 2926381 h 3417885"/>
                  <a:gd name="connsiteX442" fmla="*/ 165203 w 4149450"/>
                  <a:gd name="connsiteY442" fmla="*/ 2949368 h 3417885"/>
                  <a:gd name="connsiteX443" fmla="*/ 148743 w 4149450"/>
                  <a:gd name="connsiteY443" fmla="*/ 2970426 h 3417885"/>
                  <a:gd name="connsiteX444" fmla="*/ 119245 w 4149450"/>
                  <a:gd name="connsiteY444" fmla="*/ 2991501 h 3417885"/>
                  <a:gd name="connsiteX445" fmla="*/ 137232 w 4149450"/>
                  <a:gd name="connsiteY445" fmla="*/ 3002222 h 3417885"/>
                  <a:gd name="connsiteX446" fmla="*/ 163290 w 4149450"/>
                  <a:gd name="connsiteY446" fmla="*/ 3009102 h 3417885"/>
                  <a:gd name="connsiteX447" fmla="*/ 128054 w 4149450"/>
                  <a:gd name="connsiteY447" fmla="*/ 3052023 h 3417885"/>
                  <a:gd name="connsiteX448" fmla="*/ 93976 w 4149450"/>
                  <a:gd name="connsiteY448" fmla="*/ 3055848 h 3417885"/>
                  <a:gd name="connsiteX449" fmla="*/ 86308 w 4149450"/>
                  <a:gd name="connsiteY449" fmla="*/ 3071167 h 3417885"/>
                  <a:gd name="connsiteX450" fmla="*/ 100469 w 4149450"/>
                  <a:gd name="connsiteY450" fmla="*/ 3082661 h 3417885"/>
                  <a:gd name="connsiteX451" fmla="*/ 132266 w 4149450"/>
                  <a:gd name="connsiteY451" fmla="*/ 3072308 h 3417885"/>
                  <a:gd name="connsiteX452" fmla="*/ 165958 w 4149450"/>
                  <a:gd name="connsiteY452" fmla="*/ 3071553 h 3417885"/>
                  <a:gd name="connsiteX453" fmla="*/ 190086 w 4149450"/>
                  <a:gd name="connsiteY453" fmla="*/ 3052777 h 3417885"/>
                  <a:gd name="connsiteX454" fmla="*/ 241615 w 4149450"/>
                  <a:gd name="connsiteY454" fmla="*/ 3061771 h 3417885"/>
                  <a:gd name="connsiteX455" fmla="*/ 230876 w 4149450"/>
                  <a:gd name="connsiteY455" fmla="*/ 3082459 h 3417885"/>
                  <a:gd name="connsiteX456" fmla="*/ 189533 w 4149450"/>
                  <a:gd name="connsiteY456" fmla="*/ 3106974 h 3417885"/>
                  <a:gd name="connsiteX457" fmla="*/ 231664 w 4149450"/>
                  <a:gd name="connsiteY457" fmla="*/ 3116152 h 3417885"/>
                  <a:gd name="connsiteX458" fmla="*/ 233175 w 4149450"/>
                  <a:gd name="connsiteY458" fmla="*/ 3129172 h 3417885"/>
                  <a:gd name="connsiteX459" fmla="*/ 173441 w 4149450"/>
                  <a:gd name="connsiteY459" fmla="*/ 3157529 h 3417885"/>
                  <a:gd name="connsiteX460" fmla="*/ 145119 w 4149450"/>
                  <a:gd name="connsiteY460" fmla="*/ 3179744 h 3417885"/>
                  <a:gd name="connsiteX461" fmla="*/ 217100 w 4149450"/>
                  <a:gd name="connsiteY461" fmla="*/ 3176674 h 3417885"/>
                  <a:gd name="connsiteX462" fmla="*/ 254635 w 4149450"/>
                  <a:gd name="connsiteY462" fmla="*/ 3183587 h 3417885"/>
                  <a:gd name="connsiteX463" fmla="*/ 224752 w 4149450"/>
                  <a:gd name="connsiteY463" fmla="*/ 3197362 h 3417885"/>
                  <a:gd name="connsiteX464" fmla="*/ 181093 w 4149450"/>
                  <a:gd name="connsiteY464" fmla="*/ 3213437 h 3417885"/>
                  <a:gd name="connsiteX465" fmla="*/ 165773 w 4149450"/>
                  <a:gd name="connsiteY465" fmla="*/ 3241038 h 3417885"/>
                  <a:gd name="connsiteX466" fmla="*/ 132081 w 4149450"/>
                  <a:gd name="connsiteY466" fmla="*/ 3227246 h 3417885"/>
                  <a:gd name="connsiteX467" fmla="*/ 86895 w 4149450"/>
                  <a:gd name="connsiteY467" fmla="*/ 3228001 h 3417885"/>
                  <a:gd name="connsiteX468" fmla="*/ 76928 w 4149450"/>
                  <a:gd name="connsiteY468" fmla="*/ 3264764 h 3417885"/>
                  <a:gd name="connsiteX469" fmla="*/ 120604 w 4149450"/>
                  <a:gd name="connsiteY469" fmla="*/ 3316862 h 3417885"/>
                  <a:gd name="connsiteX470" fmla="*/ 166545 w 4149450"/>
                  <a:gd name="connsiteY470" fmla="*/ 3342132 h 3417885"/>
                  <a:gd name="connsiteX471" fmla="*/ 236245 w 4149450"/>
                  <a:gd name="connsiteY471" fmla="*/ 3363978 h 3417885"/>
                  <a:gd name="connsiteX472" fmla="*/ 295609 w 4149450"/>
                  <a:gd name="connsiteY472" fmla="*/ 3360907 h 3417885"/>
                  <a:gd name="connsiteX473" fmla="*/ 263058 w 4149450"/>
                  <a:gd name="connsiteY473" fmla="*/ 3388492 h 3417885"/>
                  <a:gd name="connsiteX474" fmla="*/ 256934 w 4149450"/>
                  <a:gd name="connsiteY474" fmla="*/ 3406479 h 3417885"/>
                  <a:gd name="connsiteX475" fmla="*/ 305962 w 4149450"/>
                  <a:gd name="connsiteY475" fmla="*/ 3409936 h 3417885"/>
                  <a:gd name="connsiteX476" fmla="*/ 338514 w 4149450"/>
                  <a:gd name="connsiteY476" fmla="*/ 3396160 h 3417885"/>
                  <a:gd name="connsiteX477" fmla="*/ 339268 w 4149450"/>
                  <a:gd name="connsiteY477" fmla="*/ 3416060 h 3417885"/>
                  <a:gd name="connsiteX478" fmla="*/ 385428 w 4149450"/>
                  <a:gd name="connsiteY478" fmla="*/ 3412805 h 3417885"/>
                  <a:gd name="connsiteX479" fmla="*/ 427543 w 4149450"/>
                  <a:gd name="connsiteY479" fmla="*/ 3396714 h 3417885"/>
                  <a:gd name="connsiteX480" fmla="*/ 479625 w 4149450"/>
                  <a:gd name="connsiteY480" fmla="*/ 3385237 h 3417885"/>
                  <a:gd name="connsiteX481" fmla="*/ 534778 w 4149450"/>
                  <a:gd name="connsiteY481" fmla="*/ 3361478 h 3417885"/>
                  <a:gd name="connsiteX482" fmla="*/ 594511 w 4149450"/>
                  <a:gd name="connsiteY482" fmla="*/ 3306325 h 3417885"/>
                  <a:gd name="connsiteX483" fmla="*/ 596810 w 4149450"/>
                  <a:gd name="connsiteY483" fmla="*/ 3287935 h 3417885"/>
                  <a:gd name="connsiteX484" fmla="*/ 631291 w 4149450"/>
                  <a:gd name="connsiteY484" fmla="*/ 3274143 h 3417885"/>
                  <a:gd name="connsiteX485" fmla="*/ 628975 w 4149450"/>
                  <a:gd name="connsiteY485" fmla="*/ 3252699 h 3417885"/>
                  <a:gd name="connsiteX486" fmla="*/ 671879 w 4149450"/>
                  <a:gd name="connsiteY486" fmla="*/ 3246575 h 3417885"/>
                  <a:gd name="connsiteX487" fmla="*/ 684329 w 4149450"/>
                  <a:gd name="connsiteY487" fmla="*/ 3211507 h 3417885"/>
                  <a:gd name="connsiteX488" fmla="*/ 706930 w 4149450"/>
                  <a:gd name="connsiteY488" fmla="*/ 3193520 h 3417885"/>
                  <a:gd name="connsiteX489" fmla="*/ 699279 w 4149450"/>
                  <a:gd name="connsiteY489" fmla="*/ 3162126 h 3417885"/>
                  <a:gd name="connsiteX490" fmla="*/ 736025 w 4149450"/>
                  <a:gd name="connsiteY490" fmla="*/ 3165952 h 3417885"/>
                  <a:gd name="connsiteX491" fmla="*/ 780456 w 4149450"/>
                  <a:gd name="connsiteY491" fmla="*/ 3178972 h 3417885"/>
                  <a:gd name="connsiteX492" fmla="*/ 809551 w 4149450"/>
                  <a:gd name="connsiteY492" fmla="*/ 3164408 h 3417885"/>
                  <a:gd name="connsiteX493" fmla="*/ 825256 w 4149450"/>
                  <a:gd name="connsiteY493" fmla="*/ 3132226 h 3417885"/>
                  <a:gd name="connsiteX494" fmla="*/ 850525 w 4149450"/>
                  <a:gd name="connsiteY494" fmla="*/ 3116152 h 3417885"/>
                  <a:gd name="connsiteX495" fmla="*/ 834065 w 4149450"/>
                  <a:gd name="connsiteY495" fmla="*/ 3094708 h 3417885"/>
                  <a:gd name="connsiteX496" fmla="*/ 810692 w 4149450"/>
                  <a:gd name="connsiteY496" fmla="*/ 3064825 h 3417885"/>
                  <a:gd name="connsiteX497" fmla="*/ 827924 w 4149450"/>
                  <a:gd name="connsiteY497" fmla="*/ 3054858 h 3417885"/>
                  <a:gd name="connsiteX498" fmla="*/ 851683 w 4149450"/>
                  <a:gd name="connsiteY498" fmla="*/ 3044891 h 3417885"/>
                  <a:gd name="connsiteX499" fmla="*/ 854753 w 4149450"/>
                  <a:gd name="connsiteY499" fmla="*/ 3029975 h 3417885"/>
                  <a:gd name="connsiteX500" fmla="*/ 852454 w 4149450"/>
                  <a:gd name="connsiteY500" fmla="*/ 2986316 h 3417885"/>
                  <a:gd name="connsiteX501" fmla="*/ 895342 w 4149450"/>
                  <a:gd name="connsiteY501" fmla="*/ 2979034 h 3417885"/>
                  <a:gd name="connsiteX502" fmla="*/ 907205 w 4149450"/>
                  <a:gd name="connsiteY502" fmla="*/ 3018464 h 3417885"/>
                  <a:gd name="connsiteX503" fmla="*/ 888446 w 4149450"/>
                  <a:gd name="connsiteY503" fmla="*/ 3029572 h 3417885"/>
                  <a:gd name="connsiteX504" fmla="*/ 894973 w 4149450"/>
                  <a:gd name="connsiteY504" fmla="*/ 3055261 h 3417885"/>
                  <a:gd name="connsiteX505" fmla="*/ 893815 w 4149450"/>
                  <a:gd name="connsiteY505" fmla="*/ 3103886 h 3417885"/>
                  <a:gd name="connsiteX506" fmla="*/ 908748 w 4149450"/>
                  <a:gd name="connsiteY506" fmla="*/ 3114239 h 3417885"/>
                  <a:gd name="connsiteX507" fmla="*/ 922322 w 4149450"/>
                  <a:gd name="connsiteY507" fmla="*/ 3147747 h 3417885"/>
                  <a:gd name="connsiteX508" fmla="*/ 959085 w 4149450"/>
                  <a:gd name="connsiteY508" fmla="*/ 3154643 h 3417885"/>
                  <a:gd name="connsiteX509" fmla="*/ 979656 w 4149450"/>
                  <a:gd name="connsiteY509" fmla="*/ 3167412 h 3417885"/>
                  <a:gd name="connsiteX510" fmla="*/ 1015160 w 4149450"/>
                  <a:gd name="connsiteY510" fmla="*/ 3167412 h 3417885"/>
                  <a:gd name="connsiteX511" fmla="*/ 1047494 w 4149450"/>
                  <a:gd name="connsiteY511" fmla="*/ 3176640 h 3417885"/>
                  <a:gd name="connsiteX512" fmla="*/ 1057343 w 4149450"/>
                  <a:gd name="connsiteY512" fmla="*/ 3179627 h 3417885"/>
                  <a:gd name="connsiteX513" fmla="*/ 1063165 w 4149450"/>
                  <a:gd name="connsiteY513" fmla="*/ 3163317 h 3417885"/>
                  <a:gd name="connsiteX514" fmla="*/ 1070229 w 4149450"/>
                  <a:gd name="connsiteY514" fmla="*/ 3127578 h 3417885"/>
                  <a:gd name="connsiteX515" fmla="*/ 1070313 w 4149450"/>
                  <a:gd name="connsiteY515" fmla="*/ 3116001 h 3417885"/>
                  <a:gd name="connsiteX516" fmla="*/ 1064961 w 4149450"/>
                  <a:gd name="connsiteY516" fmla="*/ 3100077 h 3417885"/>
                  <a:gd name="connsiteX517" fmla="*/ 1060615 w 4149450"/>
                  <a:gd name="connsiteY517" fmla="*/ 3037710 h 3417885"/>
                  <a:gd name="connsiteX518" fmla="*/ 1067713 w 4149450"/>
                  <a:gd name="connsiteY518" fmla="*/ 3029858 h 3417885"/>
                  <a:gd name="connsiteX519" fmla="*/ 1078837 w 4149450"/>
                  <a:gd name="connsiteY519" fmla="*/ 3011870 h 3417885"/>
                  <a:gd name="connsiteX520" fmla="*/ 1075213 w 4149450"/>
                  <a:gd name="connsiteY520" fmla="*/ 3009135 h 3417885"/>
                  <a:gd name="connsiteX521" fmla="*/ 1069458 w 4149450"/>
                  <a:gd name="connsiteY521" fmla="*/ 3004270 h 3417885"/>
                  <a:gd name="connsiteX522" fmla="*/ 1077444 w 4149450"/>
                  <a:gd name="connsiteY522" fmla="*/ 2973010 h 3417885"/>
                  <a:gd name="connsiteX523" fmla="*/ 1114341 w 4149450"/>
                  <a:gd name="connsiteY523" fmla="*/ 2955812 h 3417885"/>
                  <a:gd name="connsiteX524" fmla="*/ 1143738 w 4149450"/>
                  <a:gd name="connsiteY524" fmla="*/ 2943110 h 3417885"/>
                  <a:gd name="connsiteX525" fmla="*/ 1182515 w 4149450"/>
                  <a:gd name="connsiteY525" fmla="*/ 2861950 h 3417885"/>
                  <a:gd name="connsiteX526" fmla="*/ 1188421 w 4149450"/>
                  <a:gd name="connsiteY526" fmla="*/ 2843912 h 3417885"/>
                  <a:gd name="connsiteX527" fmla="*/ 1170467 w 4149450"/>
                  <a:gd name="connsiteY527" fmla="*/ 2807854 h 3417885"/>
                  <a:gd name="connsiteX528" fmla="*/ 1147212 w 4149450"/>
                  <a:gd name="connsiteY528" fmla="*/ 2728439 h 3417885"/>
                  <a:gd name="connsiteX529" fmla="*/ 1192767 w 4149450"/>
                  <a:gd name="connsiteY529" fmla="*/ 2701073 h 3417885"/>
                  <a:gd name="connsiteX530" fmla="*/ 1208841 w 4149450"/>
                  <a:gd name="connsiteY530" fmla="*/ 2698086 h 3417885"/>
                  <a:gd name="connsiteX531" fmla="*/ 1223002 w 4149450"/>
                  <a:gd name="connsiteY531" fmla="*/ 2676827 h 3417885"/>
                  <a:gd name="connsiteX532" fmla="*/ 1227717 w 4149450"/>
                  <a:gd name="connsiteY532" fmla="*/ 2644829 h 3417885"/>
                  <a:gd name="connsiteX533" fmla="*/ 1211761 w 4149450"/>
                  <a:gd name="connsiteY533" fmla="*/ 2622245 h 3417885"/>
                  <a:gd name="connsiteX534" fmla="*/ 1200988 w 4149450"/>
                  <a:gd name="connsiteY534" fmla="*/ 2611825 h 3417885"/>
                  <a:gd name="connsiteX535" fmla="*/ 1176961 w 4149450"/>
                  <a:gd name="connsiteY535" fmla="*/ 2592294 h 3417885"/>
                  <a:gd name="connsiteX536" fmla="*/ 1123318 w 4149450"/>
                  <a:gd name="connsiteY536" fmla="*/ 2536269 h 3417885"/>
                  <a:gd name="connsiteX537" fmla="*/ 1123318 w 4149450"/>
                  <a:gd name="connsiteY537" fmla="*/ 2536252 h 3417885"/>
                  <a:gd name="connsiteX538" fmla="*/ 1134242 w 4149450"/>
                  <a:gd name="connsiteY538" fmla="*/ 2500547 h 3417885"/>
                  <a:gd name="connsiteX539" fmla="*/ 1156339 w 4149450"/>
                  <a:gd name="connsiteY539" fmla="*/ 2403329 h 3417885"/>
                  <a:gd name="connsiteX540" fmla="*/ 1136960 w 4149450"/>
                  <a:gd name="connsiteY540" fmla="*/ 2385308 h 3417885"/>
                  <a:gd name="connsiteX541" fmla="*/ 1105684 w 4149450"/>
                  <a:gd name="connsiteY541" fmla="*/ 2323159 h 3417885"/>
                  <a:gd name="connsiteX542" fmla="*/ 1121993 w 4149450"/>
                  <a:gd name="connsiteY542" fmla="*/ 2272050 h 3417885"/>
                  <a:gd name="connsiteX543" fmla="*/ 1126188 w 4149450"/>
                  <a:gd name="connsiteY543" fmla="*/ 2232854 h 3417885"/>
                  <a:gd name="connsiteX544" fmla="*/ 1111187 w 4149450"/>
                  <a:gd name="connsiteY544" fmla="*/ 2209833 h 3417885"/>
                  <a:gd name="connsiteX545" fmla="*/ 1095113 w 4149450"/>
                  <a:gd name="connsiteY545" fmla="*/ 2137700 h 3417885"/>
                  <a:gd name="connsiteX546" fmla="*/ 1134325 w 4149450"/>
                  <a:gd name="connsiteY546" fmla="*/ 2074360 h 3417885"/>
                  <a:gd name="connsiteX547" fmla="*/ 1148520 w 4149450"/>
                  <a:gd name="connsiteY547" fmla="*/ 2049879 h 3417885"/>
                  <a:gd name="connsiteX548" fmla="*/ 1156624 w 4149450"/>
                  <a:gd name="connsiteY548" fmla="*/ 2035231 h 3417885"/>
                  <a:gd name="connsiteX549" fmla="*/ 1201257 w 4149450"/>
                  <a:gd name="connsiteY549" fmla="*/ 1984105 h 3417885"/>
                  <a:gd name="connsiteX550" fmla="*/ 1227432 w 4149450"/>
                  <a:gd name="connsiteY550" fmla="*/ 1969038 h 3417885"/>
                  <a:gd name="connsiteX551" fmla="*/ 1279330 w 4149450"/>
                  <a:gd name="connsiteY551" fmla="*/ 1948802 h 3417885"/>
                  <a:gd name="connsiteX552" fmla="*/ 1335590 w 4149450"/>
                  <a:gd name="connsiteY552" fmla="*/ 1950983 h 3417885"/>
                  <a:gd name="connsiteX553" fmla="*/ 1375070 w 4149450"/>
                  <a:gd name="connsiteY553" fmla="*/ 1952628 h 3417885"/>
                  <a:gd name="connsiteX554" fmla="*/ 1411783 w 4149450"/>
                  <a:gd name="connsiteY554" fmla="*/ 1949222 h 3417885"/>
                  <a:gd name="connsiteX555" fmla="*/ 1426180 w 4149450"/>
                  <a:gd name="connsiteY555" fmla="*/ 1942628 h 3417885"/>
                  <a:gd name="connsiteX556" fmla="*/ 1434955 w 4149450"/>
                  <a:gd name="connsiteY556" fmla="*/ 1902928 h 3417885"/>
                  <a:gd name="connsiteX557" fmla="*/ 1433361 w 4149450"/>
                  <a:gd name="connsiteY557" fmla="*/ 1877122 h 3417885"/>
                  <a:gd name="connsiteX558" fmla="*/ 1421901 w 4149450"/>
                  <a:gd name="connsiteY558" fmla="*/ 1868280 h 3417885"/>
                  <a:gd name="connsiteX559" fmla="*/ 1390876 w 4149450"/>
                  <a:gd name="connsiteY559" fmla="*/ 1830544 h 3417885"/>
                  <a:gd name="connsiteX560" fmla="*/ 1388158 w 4149450"/>
                  <a:gd name="connsiteY560" fmla="*/ 1815426 h 3417885"/>
                  <a:gd name="connsiteX561" fmla="*/ 1391397 w 4149450"/>
                  <a:gd name="connsiteY561" fmla="*/ 1773411 h 3417885"/>
                  <a:gd name="connsiteX562" fmla="*/ 1436549 w 4149450"/>
                  <a:gd name="connsiteY562" fmla="*/ 1715339 h 3417885"/>
                  <a:gd name="connsiteX563" fmla="*/ 1469738 w 4149450"/>
                  <a:gd name="connsiteY563" fmla="*/ 1675740 h 3417885"/>
                  <a:gd name="connsiteX564" fmla="*/ 1485779 w 4149450"/>
                  <a:gd name="connsiteY564" fmla="*/ 1649733 h 3417885"/>
                  <a:gd name="connsiteX565" fmla="*/ 1485779 w 4149450"/>
                  <a:gd name="connsiteY565" fmla="*/ 1649683 h 3417885"/>
                  <a:gd name="connsiteX566" fmla="*/ 1494000 w 4149450"/>
                  <a:gd name="connsiteY566" fmla="*/ 1631091 h 3417885"/>
                  <a:gd name="connsiteX567" fmla="*/ 1514420 w 4149450"/>
                  <a:gd name="connsiteY567" fmla="*/ 1520065 h 3417885"/>
                  <a:gd name="connsiteX568" fmla="*/ 1516417 w 4149450"/>
                  <a:gd name="connsiteY568" fmla="*/ 1500115 h 3417885"/>
                  <a:gd name="connsiteX569" fmla="*/ 1508346 w 4149450"/>
                  <a:gd name="connsiteY569" fmla="*/ 1477094 h 3417885"/>
                  <a:gd name="connsiteX570" fmla="*/ 1508397 w 4149450"/>
                  <a:gd name="connsiteY570" fmla="*/ 1422612 h 3417885"/>
                  <a:gd name="connsiteX571" fmla="*/ 1591335 w 4149450"/>
                  <a:gd name="connsiteY571" fmla="*/ 1385799 h 3417885"/>
                  <a:gd name="connsiteX572" fmla="*/ 1653317 w 4149450"/>
                  <a:gd name="connsiteY572" fmla="*/ 1359926 h 3417885"/>
                  <a:gd name="connsiteX573" fmla="*/ 1647343 w 4149450"/>
                  <a:gd name="connsiteY573" fmla="*/ 1343080 h 3417885"/>
                  <a:gd name="connsiteX574" fmla="*/ 1642629 w 4149450"/>
                  <a:gd name="connsiteY574" fmla="*/ 1311518 h 3417885"/>
                  <a:gd name="connsiteX575" fmla="*/ 1706020 w 4149450"/>
                  <a:gd name="connsiteY575" fmla="*/ 1254470 h 3417885"/>
                  <a:gd name="connsiteX576" fmla="*/ 1774596 w 4149450"/>
                  <a:gd name="connsiteY576" fmla="*/ 1192981 h 3417885"/>
                  <a:gd name="connsiteX577" fmla="*/ 1788959 w 4149450"/>
                  <a:gd name="connsiteY577" fmla="*/ 1158989 h 3417885"/>
                  <a:gd name="connsiteX578" fmla="*/ 1788959 w 4149450"/>
                  <a:gd name="connsiteY578" fmla="*/ 1158948 h 3417885"/>
                  <a:gd name="connsiteX579" fmla="*/ 1796408 w 4149450"/>
                  <a:gd name="connsiteY579" fmla="*/ 1129882 h 3417885"/>
                  <a:gd name="connsiteX580" fmla="*/ 1786727 w 4149450"/>
                  <a:gd name="connsiteY580" fmla="*/ 1110591 h 3417885"/>
                  <a:gd name="connsiteX581" fmla="*/ 1768925 w 4149450"/>
                  <a:gd name="connsiteY581" fmla="*/ 1050586 h 3417885"/>
                  <a:gd name="connsiteX582" fmla="*/ 1796576 w 4149450"/>
                  <a:gd name="connsiteY582" fmla="*/ 1038299 h 3417885"/>
                  <a:gd name="connsiteX583" fmla="*/ 1810218 w 4149450"/>
                  <a:gd name="connsiteY583" fmla="*/ 1035025 h 3417885"/>
                  <a:gd name="connsiteX584" fmla="*/ 1838339 w 4149450"/>
                  <a:gd name="connsiteY584" fmla="*/ 979329 h 3417885"/>
                  <a:gd name="connsiteX585" fmla="*/ 1855655 w 4149450"/>
                  <a:gd name="connsiteY585" fmla="*/ 943721 h 3417885"/>
                  <a:gd name="connsiteX586" fmla="*/ 1897586 w 4149450"/>
                  <a:gd name="connsiteY586" fmla="*/ 913978 h 3417885"/>
                  <a:gd name="connsiteX587" fmla="*/ 1910942 w 4149450"/>
                  <a:gd name="connsiteY587" fmla="*/ 905738 h 3417885"/>
                  <a:gd name="connsiteX588" fmla="*/ 1917805 w 4149450"/>
                  <a:gd name="connsiteY588" fmla="*/ 900652 h 3417885"/>
                  <a:gd name="connsiteX589" fmla="*/ 1943107 w 4149450"/>
                  <a:gd name="connsiteY589" fmla="*/ 887585 h 3417885"/>
                  <a:gd name="connsiteX590" fmla="*/ 1967907 w 4149450"/>
                  <a:gd name="connsiteY590" fmla="*/ 892293 h 3417885"/>
                  <a:gd name="connsiteX591" fmla="*/ 2046382 w 4149450"/>
                  <a:gd name="connsiteY591" fmla="*/ 904501 h 3417885"/>
                  <a:gd name="connsiteX592" fmla="*/ 2059218 w 4149450"/>
                  <a:gd name="connsiteY592" fmla="*/ 889221 h 3417885"/>
                  <a:gd name="connsiteX593" fmla="*/ 2070041 w 4149450"/>
                  <a:gd name="connsiteY593" fmla="*/ 859856 h 3417885"/>
                  <a:gd name="connsiteX594" fmla="*/ 2072742 w 4149450"/>
                  <a:gd name="connsiteY594" fmla="*/ 824667 h 3417885"/>
                  <a:gd name="connsiteX595" fmla="*/ 2084034 w 4149450"/>
                  <a:gd name="connsiteY595" fmla="*/ 769388 h 3417885"/>
                  <a:gd name="connsiteX596" fmla="*/ 2266305 w 4149450"/>
                  <a:gd name="connsiteY596" fmla="*/ 795243 h 3417885"/>
                  <a:gd name="connsiteX597" fmla="*/ 2361492 w 4149450"/>
                  <a:gd name="connsiteY597" fmla="*/ 813834 h 3417885"/>
                  <a:gd name="connsiteX598" fmla="*/ 2371862 w 4149450"/>
                  <a:gd name="connsiteY598" fmla="*/ 805876 h 3417885"/>
                  <a:gd name="connsiteX599" fmla="*/ 2376577 w 4149450"/>
                  <a:gd name="connsiteY599" fmla="*/ 793747 h 3417885"/>
                  <a:gd name="connsiteX600" fmla="*/ 2375217 w 4149450"/>
                  <a:gd name="connsiteY600" fmla="*/ 781359 h 3417885"/>
                  <a:gd name="connsiteX601" fmla="*/ 2375972 w 4149450"/>
                  <a:gd name="connsiteY601" fmla="*/ 757658 h 3417885"/>
                  <a:gd name="connsiteX602" fmla="*/ 2393809 w 4149450"/>
                  <a:gd name="connsiteY602" fmla="*/ 727077 h 3417885"/>
                  <a:gd name="connsiteX603" fmla="*/ 2410789 w 4149450"/>
                  <a:gd name="connsiteY603" fmla="*/ 697692 h 3417885"/>
                  <a:gd name="connsiteX604" fmla="*/ 2406812 w 4149450"/>
                  <a:gd name="connsiteY604" fmla="*/ 678721 h 3417885"/>
                  <a:gd name="connsiteX605" fmla="*/ 2407920 w 4149450"/>
                  <a:gd name="connsiteY605" fmla="*/ 627213 h 3417885"/>
                  <a:gd name="connsiteX606" fmla="*/ 2459951 w 4149450"/>
                  <a:gd name="connsiteY606" fmla="*/ 621688 h 3417885"/>
                  <a:gd name="connsiteX607" fmla="*/ 2499399 w 4149450"/>
                  <a:gd name="connsiteY607" fmla="*/ 619991 h 3417885"/>
                  <a:gd name="connsiteX608" fmla="*/ 2527000 w 4149450"/>
                  <a:gd name="connsiteY608" fmla="*/ 620310 h 3417885"/>
                  <a:gd name="connsiteX609" fmla="*/ 2535944 w 4149450"/>
                  <a:gd name="connsiteY609" fmla="*/ 618773 h 3417885"/>
                  <a:gd name="connsiteX610" fmla="*/ 2535944 w 4149450"/>
                  <a:gd name="connsiteY610" fmla="*/ 618751 h 3417885"/>
                  <a:gd name="connsiteX611" fmla="*/ 2537974 w 4149450"/>
                  <a:gd name="connsiteY611" fmla="*/ 601977 h 3417885"/>
                  <a:gd name="connsiteX612" fmla="*/ 2547236 w 4149450"/>
                  <a:gd name="connsiteY612" fmla="*/ 569920 h 3417885"/>
                  <a:gd name="connsiteX613" fmla="*/ 2547236 w 4149450"/>
                  <a:gd name="connsiteY613" fmla="*/ 569881 h 3417885"/>
                  <a:gd name="connsiteX614" fmla="*/ 2584015 w 4149450"/>
                  <a:gd name="connsiteY614" fmla="*/ 556454 h 3417885"/>
                  <a:gd name="connsiteX615" fmla="*/ 2590794 w 4149450"/>
                  <a:gd name="connsiteY615" fmla="*/ 555458 h 3417885"/>
                  <a:gd name="connsiteX616" fmla="*/ 2628564 w 4149450"/>
                  <a:gd name="connsiteY616" fmla="*/ 569762 h 3417885"/>
                  <a:gd name="connsiteX617" fmla="*/ 2687290 w 4149450"/>
                  <a:gd name="connsiteY617" fmla="*/ 605231 h 3417885"/>
                  <a:gd name="connsiteX618" fmla="*/ 2720798 w 4149450"/>
                  <a:gd name="connsiteY618" fmla="*/ 645428 h 3417885"/>
                  <a:gd name="connsiteX619" fmla="*/ 2766269 w 4149450"/>
                  <a:gd name="connsiteY619" fmla="*/ 698809 h 3417885"/>
                  <a:gd name="connsiteX620" fmla="*/ 2847413 w 4149450"/>
                  <a:gd name="connsiteY620" fmla="*/ 698970 h 3417885"/>
                  <a:gd name="connsiteX621" fmla="*/ 2881121 w 4149450"/>
                  <a:gd name="connsiteY621" fmla="*/ 696797 h 3417885"/>
                  <a:gd name="connsiteX622" fmla="*/ 2917868 w 4149450"/>
                  <a:gd name="connsiteY622" fmla="*/ 698613 h 3417885"/>
                  <a:gd name="connsiteX623" fmla="*/ 2974631 w 4149450"/>
                  <a:gd name="connsiteY623" fmla="*/ 699531 h 3417885"/>
                  <a:gd name="connsiteX624" fmla="*/ 2989866 w 4149450"/>
                  <a:gd name="connsiteY624" fmla="*/ 687920 h 3417885"/>
                  <a:gd name="connsiteX625" fmla="*/ 3005790 w 4149450"/>
                  <a:gd name="connsiteY625" fmla="*/ 676050 h 3417885"/>
                  <a:gd name="connsiteX626" fmla="*/ 3070892 w 4149450"/>
                  <a:gd name="connsiteY626" fmla="*/ 703142 h 3417885"/>
                  <a:gd name="connsiteX627" fmla="*/ 3163797 w 4149450"/>
                  <a:gd name="connsiteY627" fmla="*/ 743894 h 3417885"/>
                  <a:gd name="connsiteX628" fmla="*/ 3203815 w 4149450"/>
                  <a:gd name="connsiteY628" fmla="*/ 701405 h 3417885"/>
                  <a:gd name="connsiteX629" fmla="*/ 3240545 w 4149450"/>
                  <a:gd name="connsiteY629" fmla="*/ 663880 h 3417885"/>
                  <a:gd name="connsiteX630" fmla="*/ 3262022 w 4149450"/>
                  <a:gd name="connsiteY630" fmla="*/ 663322 h 3417885"/>
                  <a:gd name="connsiteX631" fmla="*/ 3282358 w 4149450"/>
                  <a:gd name="connsiteY631" fmla="*/ 661805 h 3417885"/>
                  <a:gd name="connsiteX632" fmla="*/ 3291133 w 4149450"/>
                  <a:gd name="connsiteY632" fmla="*/ 614167 h 3417885"/>
                  <a:gd name="connsiteX633" fmla="*/ 3326118 w 4149450"/>
                  <a:gd name="connsiteY633" fmla="*/ 454617 h 3417885"/>
                  <a:gd name="connsiteX634" fmla="*/ 3370968 w 4149450"/>
                  <a:gd name="connsiteY634" fmla="*/ 416554 h 3417885"/>
                  <a:gd name="connsiteX635" fmla="*/ 3390079 w 4149450"/>
                  <a:gd name="connsiteY635" fmla="*/ 403089 h 3417885"/>
                  <a:gd name="connsiteX636" fmla="*/ 3416473 w 4149450"/>
                  <a:gd name="connsiteY636" fmla="*/ 381006 h 3417885"/>
                  <a:gd name="connsiteX637" fmla="*/ 3429963 w 4149450"/>
                  <a:gd name="connsiteY637" fmla="*/ 370113 h 3417885"/>
                  <a:gd name="connsiteX638" fmla="*/ 3487414 w 4149450"/>
                  <a:gd name="connsiteY638" fmla="*/ 360319 h 3417885"/>
                  <a:gd name="connsiteX639" fmla="*/ 3551829 w 4149450"/>
                  <a:gd name="connsiteY639" fmla="*/ 349866 h 3417885"/>
                  <a:gd name="connsiteX640" fmla="*/ 3559933 w 4149450"/>
                  <a:gd name="connsiteY640" fmla="*/ 345517 h 3417885"/>
                  <a:gd name="connsiteX641" fmla="*/ 3608324 w 4149450"/>
                  <a:gd name="connsiteY641" fmla="*/ 324271 h 3417885"/>
                  <a:gd name="connsiteX642" fmla="*/ 3682437 w 4149450"/>
                  <a:gd name="connsiteY642" fmla="*/ 367701 h 3417885"/>
                  <a:gd name="connsiteX643" fmla="*/ 3728277 w 4149450"/>
                  <a:gd name="connsiteY643" fmla="*/ 399119 h 3417885"/>
                  <a:gd name="connsiteX644" fmla="*/ 3804790 w 4149450"/>
                  <a:gd name="connsiteY644" fmla="*/ 432931 h 3417885"/>
                  <a:gd name="connsiteX645" fmla="*/ 3833867 w 4149450"/>
                  <a:gd name="connsiteY645" fmla="*/ 446835 h 3417885"/>
                  <a:gd name="connsiteX646" fmla="*/ 3869255 w 4149450"/>
                  <a:gd name="connsiteY646" fmla="*/ 495250 h 3417885"/>
                  <a:gd name="connsiteX647" fmla="*/ 3869221 w 4149450"/>
                  <a:gd name="connsiteY647" fmla="*/ 495250 h 3417885"/>
                  <a:gd name="connsiteX648" fmla="*/ 3869540 w 4149450"/>
                  <a:gd name="connsiteY648" fmla="*/ 495869 h 3417885"/>
                  <a:gd name="connsiteX649" fmla="*/ 3869540 w 4149450"/>
                  <a:gd name="connsiteY649" fmla="*/ 495889 h 3417885"/>
                  <a:gd name="connsiteX650" fmla="*/ 3849791 w 4149450"/>
                  <a:gd name="connsiteY650" fmla="*/ 528903 h 3417885"/>
                  <a:gd name="connsiteX651" fmla="*/ 3825008 w 4149450"/>
                  <a:gd name="connsiteY651" fmla="*/ 559985 h 3417885"/>
                  <a:gd name="connsiteX652" fmla="*/ 3825008 w 4149450"/>
                  <a:gd name="connsiteY652" fmla="*/ 560005 h 3417885"/>
                  <a:gd name="connsiteX653" fmla="*/ 3824371 w 4149450"/>
                  <a:gd name="connsiteY653" fmla="*/ 562359 h 3417885"/>
                  <a:gd name="connsiteX654" fmla="*/ 3821736 w 4149450"/>
                  <a:gd name="connsiteY654" fmla="*/ 595195 h 3417885"/>
                  <a:gd name="connsiteX655" fmla="*/ 3822173 w 4149450"/>
                  <a:gd name="connsiteY655" fmla="*/ 611233 h 3417885"/>
                  <a:gd name="connsiteX656" fmla="*/ 3840881 w 4149450"/>
                  <a:gd name="connsiteY656" fmla="*/ 588392 h 3417885"/>
                  <a:gd name="connsiteX657" fmla="*/ 3872157 w 4149450"/>
                  <a:gd name="connsiteY657" fmla="*/ 557391 h 3417885"/>
                  <a:gd name="connsiteX658" fmla="*/ 3902846 w 4149450"/>
                  <a:gd name="connsiteY658" fmla="*/ 550548 h 3417885"/>
                  <a:gd name="connsiteX659" fmla="*/ 3963871 w 4149450"/>
                  <a:gd name="connsiteY659" fmla="*/ 533432 h 3417885"/>
                  <a:gd name="connsiteX660" fmla="*/ 3988973 w 4149450"/>
                  <a:gd name="connsiteY660" fmla="*/ 478773 h 3417885"/>
                  <a:gd name="connsiteX661" fmla="*/ 3988973 w 4149450"/>
                  <a:gd name="connsiteY661" fmla="*/ 478732 h 3417885"/>
                  <a:gd name="connsiteX662" fmla="*/ 3989560 w 4149450"/>
                  <a:gd name="connsiteY662" fmla="*/ 477036 h 3417885"/>
                  <a:gd name="connsiteX663" fmla="*/ 4053840 w 4149450"/>
                  <a:gd name="connsiteY663" fmla="*/ 476737 h 3417885"/>
                  <a:gd name="connsiteX664" fmla="*/ 4072817 w 4149450"/>
                  <a:gd name="connsiteY664" fmla="*/ 480768 h 3417885"/>
                  <a:gd name="connsiteX665" fmla="*/ 4103976 w 4149450"/>
                  <a:gd name="connsiteY665" fmla="*/ 481705 h 3417885"/>
                  <a:gd name="connsiteX666" fmla="*/ 4119211 w 4149450"/>
                  <a:gd name="connsiteY666" fmla="*/ 474405 h 3417885"/>
                  <a:gd name="connsiteX667" fmla="*/ 4115940 w 4149450"/>
                  <a:gd name="connsiteY667" fmla="*/ 420843 h 3417885"/>
                  <a:gd name="connsiteX668" fmla="*/ 4069713 w 4149450"/>
                  <a:gd name="connsiteY668" fmla="*/ 409730 h 3417885"/>
                  <a:gd name="connsiteX669" fmla="*/ 4036390 w 4149450"/>
                  <a:gd name="connsiteY669" fmla="*/ 441151 h 3417885"/>
                  <a:gd name="connsiteX670" fmla="*/ 4036390 w 4149450"/>
                  <a:gd name="connsiteY670" fmla="*/ 415096 h 3417885"/>
                  <a:gd name="connsiteX671" fmla="*/ 4007682 w 4149450"/>
                  <a:gd name="connsiteY671" fmla="*/ 387906 h 3417885"/>
                  <a:gd name="connsiteX672" fmla="*/ 3950985 w 4149450"/>
                  <a:gd name="connsiteY672" fmla="*/ 415475 h 3417885"/>
                  <a:gd name="connsiteX673" fmla="*/ 3894708 w 4149450"/>
                  <a:gd name="connsiteY673" fmla="*/ 447273 h 3417885"/>
                  <a:gd name="connsiteX674" fmla="*/ 3915766 w 4149450"/>
                  <a:gd name="connsiteY674" fmla="*/ 406678 h 3417885"/>
                  <a:gd name="connsiteX675" fmla="*/ 3886487 w 4149450"/>
                  <a:gd name="connsiteY675" fmla="*/ 391936 h 3417885"/>
                  <a:gd name="connsiteX676" fmla="*/ 3881855 w 4149450"/>
                  <a:gd name="connsiteY676" fmla="*/ 359759 h 3417885"/>
                  <a:gd name="connsiteX677" fmla="*/ 3842039 w 4149450"/>
                  <a:gd name="connsiteY677" fmla="*/ 342903 h 3417885"/>
                  <a:gd name="connsiteX678" fmla="*/ 3759301 w 4149450"/>
                  <a:gd name="connsiteY678" fmla="*/ 306137 h 3417885"/>
                  <a:gd name="connsiteX679" fmla="*/ 3870361 w 4149450"/>
                  <a:gd name="connsiteY679" fmla="*/ 328339 h 3417885"/>
                  <a:gd name="connsiteX680" fmla="*/ 4022027 w 4149450"/>
                  <a:gd name="connsiteY680" fmla="*/ 326822 h 3417885"/>
                  <a:gd name="connsiteX681" fmla="*/ 4064159 w 4149450"/>
                  <a:gd name="connsiteY681" fmla="*/ 293109 h 3417885"/>
                  <a:gd name="connsiteX682" fmla="*/ 4125084 w 4149450"/>
                  <a:gd name="connsiteY682" fmla="*/ 280861 h 3417885"/>
                  <a:gd name="connsiteX683" fmla="*/ 4148810 w 4149450"/>
                  <a:gd name="connsiteY683" fmla="*/ 260174 h 3417885"/>
                  <a:gd name="connsiteX684" fmla="*/ 4124682 w 4149450"/>
                  <a:gd name="connsiteY684" fmla="*/ 217679 h 3417885"/>
                  <a:gd name="connsiteX685" fmla="*/ 2996410 w 4149450"/>
                  <a:gd name="connsiteY685" fmla="*/ 187477 h 3417885"/>
                  <a:gd name="connsiteX686" fmla="*/ 3028961 w 4149450"/>
                  <a:gd name="connsiteY686" fmla="*/ 177901 h 3417885"/>
                  <a:gd name="connsiteX687" fmla="*/ 3026679 w 4149450"/>
                  <a:gd name="connsiteY687" fmla="*/ 157592 h 3417885"/>
                  <a:gd name="connsiteX688" fmla="*/ 2991427 w 4149450"/>
                  <a:gd name="connsiteY688" fmla="*/ 128485 h 3417885"/>
                  <a:gd name="connsiteX689" fmla="*/ 2975738 w 4149450"/>
                  <a:gd name="connsiteY689" fmla="*/ 127329 h 3417885"/>
                  <a:gd name="connsiteX690" fmla="*/ 2971913 w 4149450"/>
                  <a:gd name="connsiteY690" fmla="*/ 161045 h 3417885"/>
                  <a:gd name="connsiteX691" fmla="*/ 2996410 w 4149450"/>
                  <a:gd name="connsiteY691" fmla="*/ 187477 h 3417885"/>
                  <a:gd name="connsiteX692" fmla="*/ 3296469 w 4149450"/>
                  <a:gd name="connsiteY692" fmla="*/ 62799 h 3417885"/>
                  <a:gd name="connsiteX693" fmla="*/ 3356589 w 4149450"/>
                  <a:gd name="connsiteY693" fmla="*/ 57831 h 3417885"/>
                  <a:gd name="connsiteX694" fmla="*/ 3405214 w 4149450"/>
                  <a:gd name="connsiteY694" fmla="*/ 39058 h 3417885"/>
                  <a:gd name="connsiteX695" fmla="*/ 3381891 w 4149450"/>
                  <a:gd name="connsiteY695" fmla="*/ 31018 h 3417885"/>
                  <a:gd name="connsiteX696" fmla="*/ 3352008 w 4149450"/>
                  <a:gd name="connsiteY696" fmla="*/ 26409 h 3417885"/>
                  <a:gd name="connsiteX697" fmla="*/ 3313701 w 4149450"/>
                  <a:gd name="connsiteY697" fmla="*/ 5720 h 3417885"/>
                  <a:gd name="connsiteX698" fmla="*/ 3276166 w 4149450"/>
                  <a:gd name="connsiteY698" fmla="*/ 5720 h 3417885"/>
                  <a:gd name="connsiteX699" fmla="*/ 3278448 w 4149450"/>
                  <a:gd name="connsiteY699" fmla="*/ 29481 h 3417885"/>
                  <a:gd name="connsiteX700" fmla="*/ 3239790 w 4149450"/>
                  <a:gd name="connsiteY700" fmla="*/ 51685 h 3417885"/>
                  <a:gd name="connsiteX701" fmla="*/ 3296469 w 4149450"/>
                  <a:gd name="connsiteY701" fmla="*/ 62799 h 3417885"/>
                  <a:gd name="connsiteX702" fmla="*/ 2735161 w 4149450"/>
                  <a:gd name="connsiteY702" fmla="*/ 202679 h 3417885"/>
                  <a:gd name="connsiteX703" fmla="*/ 2839308 w 4149450"/>
                  <a:gd name="connsiteY703" fmla="*/ 198090 h 3417885"/>
                  <a:gd name="connsiteX704" fmla="*/ 2876054 w 4149450"/>
                  <a:gd name="connsiteY704" fmla="*/ 168206 h 3417885"/>
                  <a:gd name="connsiteX705" fmla="*/ 2929663 w 4149450"/>
                  <a:gd name="connsiteY705" fmla="*/ 129148 h 3417885"/>
                  <a:gd name="connsiteX706" fmla="*/ 2903656 w 4149450"/>
                  <a:gd name="connsiteY706" fmla="*/ 118413 h 3417885"/>
                  <a:gd name="connsiteX707" fmla="*/ 2853872 w 4149450"/>
                  <a:gd name="connsiteY707" fmla="*/ 153664 h 3417885"/>
                  <a:gd name="connsiteX708" fmla="*/ 2814777 w 4149450"/>
                  <a:gd name="connsiteY708" fmla="*/ 155958 h 3417885"/>
                  <a:gd name="connsiteX709" fmla="*/ 2760396 w 4149450"/>
                  <a:gd name="connsiteY709" fmla="*/ 155958 h 3417885"/>
                  <a:gd name="connsiteX710" fmla="*/ 2701435 w 4149450"/>
                  <a:gd name="connsiteY710" fmla="*/ 158251 h 3417885"/>
                  <a:gd name="connsiteX711" fmla="*/ 2701435 w 4149450"/>
                  <a:gd name="connsiteY711" fmla="*/ 203456 h 3417885"/>
                  <a:gd name="connsiteX712" fmla="*/ 2735161 w 4149450"/>
                  <a:gd name="connsiteY712" fmla="*/ 202679 h 3417885"/>
                  <a:gd name="connsiteX713" fmla="*/ 2754457 w 4149450"/>
                  <a:gd name="connsiteY713" fmla="*/ 253826 h 3417885"/>
                  <a:gd name="connsiteX714" fmla="*/ 2757175 w 4149450"/>
                  <a:gd name="connsiteY714" fmla="*/ 275272 h 3417885"/>
                  <a:gd name="connsiteX715" fmla="*/ 2798149 w 4149450"/>
                  <a:gd name="connsiteY715" fmla="*/ 306672 h 3417885"/>
                  <a:gd name="connsiteX716" fmla="*/ 2826103 w 4149450"/>
                  <a:gd name="connsiteY716" fmla="*/ 274495 h 3417885"/>
                  <a:gd name="connsiteX717" fmla="*/ 2786253 w 4149450"/>
                  <a:gd name="connsiteY717" fmla="*/ 255744 h 3417885"/>
                  <a:gd name="connsiteX718" fmla="*/ 2754457 w 4149450"/>
                  <a:gd name="connsiteY718" fmla="*/ 253826 h 3417885"/>
                  <a:gd name="connsiteX719" fmla="*/ 2856339 w 4149450"/>
                  <a:gd name="connsiteY719" fmla="*/ 228911 h 3417885"/>
                  <a:gd name="connsiteX720" fmla="*/ 2853268 w 4149450"/>
                  <a:gd name="connsiteY720" fmla="*/ 252669 h 3417885"/>
                  <a:gd name="connsiteX721" fmla="*/ 2884310 w 4149450"/>
                  <a:gd name="connsiteY721" fmla="*/ 261865 h 3417885"/>
                  <a:gd name="connsiteX722" fmla="*/ 2932935 w 4149450"/>
                  <a:gd name="connsiteY722" fmla="*/ 229686 h 3417885"/>
                  <a:gd name="connsiteX723" fmla="*/ 2952483 w 4149450"/>
                  <a:gd name="connsiteY723" fmla="*/ 204414 h 3417885"/>
                  <a:gd name="connsiteX724" fmla="*/ 2919176 w 4149450"/>
                  <a:gd name="connsiteY724" fmla="*/ 204414 h 3417885"/>
                  <a:gd name="connsiteX725" fmla="*/ 2856339 w 4149450"/>
                  <a:gd name="connsiteY725" fmla="*/ 228911 h 3417885"/>
                  <a:gd name="connsiteX726" fmla="*/ 1635078 w 4149450"/>
                  <a:gd name="connsiteY726" fmla="*/ 761323 h 3417885"/>
                  <a:gd name="connsiteX727" fmla="*/ 1625867 w 4149450"/>
                  <a:gd name="connsiteY727" fmla="*/ 798866 h 3417885"/>
                  <a:gd name="connsiteX728" fmla="*/ 1619725 w 4149450"/>
                  <a:gd name="connsiteY728" fmla="*/ 818774 h 3417885"/>
                  <a:gd name="connsiteX729" fmla="*/ 1672579 w 4149450"/>
                  <a:gd name="connsiteY729" fmla="*/ 824898 h 3417885"/>
                  <a:gd name="connsiteX730" fmla="*/ 1731591 w 4149450"/>
                  <a:gd name="connsiteY730" fmla="*/ 786597 h 3417885"/>
                  <a:gd name="connsiteX731" fmla="*/ 1774478 w 4149450"/>
                  <a:gd name="connsiteY731" fmla="*/ 755198 h 3417885"/>
                  <a:gd name="connsiteX732" fmla="*/ 1830369 w 4149450"/>
                  <a:gd name="connsiteY732" fmla="*/ 739879 h 3417885"/>
                  <a:gd name="connsiteX733" fmla="*/ 1826577 w 4149450"/>
                  <a:gd name="connsiteY733" fmla="*/ 677059 h 3417885"/>
                  <a:gd name="connsiteX734" fmla="*/ 1774478 w 4149450"/>
                  <a:gd name="connsiteY734" fmla="*/ 680889 h 3417885"/>
                  <a:gd name="connsiteX735" fmla="*/ 1759914 w 4149450"/>
                  <a:gd name="connsiteY735" fmla="*/ 713068 h 3417885"/>
                  <a:gd name="connsiteX736" fmla="*/ 1736927 w 4149450"/>
                  <a:gd name="connsiteY736" fmla="*/ 742931 h 3417885"/>
                  <a:gd name="connsiteX737" fmla="*/ 1687144 w 4149450"/>
                  <a:gd name="connsiteY737" fmla="*/ 757494 h 3417885"/>
                  <a:gd name="connsiteX738" fmla="*/ 1721607 w 4149450"/>
                  <a:gd name="connsiteY738" fmla="*/ 709996 h 3417885"/>
                  <a:gd name="connsiteX739" fmla="*/ 1712429 w 4149450"/>
                  <a:gd name="connsiteY739" fmla="*/ 682426 h 3417885"/>
                  <a:gd name="connsiteX740" fmla="*/ 1701708 w 4149450"/>
                  <a:gd name="connsiteY740" fmla="*/ 649491 h 3417885"/>
                  <a:gd name="connsiteX741" fmla="*/ 1688654 w 4149450"/>
                  <a:gd name="connsiteY741" fmla="*/ 680112 h 3417885"/>
                  <a:gd name="connsiteX742" fmla="*/ 1677177 w 4149450"/>
                  <a:gd name="connsiteY742" fmla="*/ 703870 h 3417885"/>
                  <a:gd name="connsiteX743" fmla="*/ 1664928 w 4149450"/>
                  <a:gd name="connsiteY743" fmla="*/ 723780 h 3417885"/>
                  <a:gd name="connsiteX744" fmla="*/ 1658015 w 4149450"/>
                  <a:gd name="connsiteY744" fmla="*/ 739879 h 3417885"/>
                  <a:gd name="connsiteX745" fmla="*/ 1635078 w 4149450"/>
                  <a:gd name="connsiteY745" fmla="*/ 761323 h 3417885"/>
                  <a:gd name="connsiteX746" fmla="*/ 537160 w 4149450"/>
                  <a:gd name="connsiteY746" fmla="*/ 2112515 h 3417885"/>
                  <a:gd name="connsiteX747" fmla="*/ 576993 w 4149450"/>
                  <a:gd name="connsiteY747" fmla="*/ 2098723 h 3417885"/>
                  <a:gd name="connsiteX748" fmla="*/ 650519 w 4149450"/>
                  <a:gd name="connsiteY748" fmla="*/ 2090300 h 3417885"/>
                  <a:gd name="connsiteX749" fmla="*/ 642868 w 4149450"/>
                  <a:gd name="connsiteY749" fmla="*/ 2067329 h 3417885"/>
                  <a:gd name="connsiteX750" fmla="*/ 615300 w 4149450"/>
                  <a:gd name="connsiteY750" fmla="*/ 2058906 h 3417885"/>
                  <a:gd name="connsiteX751" fmla="*/ 560902 w 4149450"/>
                  <a:gd name="connsiteY751" fmla="*/ 2078034 h 3417885"/>
                  <a:gd name="connsiteX752" fmla="*/ 537160 w 4149450"/>
                  <a:gd name="connsiteY752" fmla="*/ 2112515 h 3417885"/>
                  <a:gd name="connsiteX753" fmla="*/ 439120 w 4149450"/>
                  <a:gd name="connsiteY753" fmla="*/ 2131660 h 3417885"/>
                  <a:gd name="connsiteX754" fmla="*/ 488920 w 4149450"/>
                  <a:gd name="connsiteY754" fmla="*/ 2141627 h 3417885"/>
                  <a:gd name="connsiteX755" fmla="*/ 482007 w 4149450"/>
                  <a:gd name="connsiteY755" fmla="*/ 2110988 h 3417885"/>
                  <a:gd name="connsiteX756" fmla="*/ 414623 w 4149450"/>
                  <a:gd name="connsiteY756" fmla="*/ 2115586 h 3417885"/>
                  <a:gd name="connsiteX757" fmla="*/ 439120 w 4149450"/>
                  <a:gd name="connsiteY757" fmla="*/ 2131660 h 3417885"/>
                  <a:gd name="connsiteX758" fmla="*/ 52834 w 4149450"/>
                  <a:gd name="connsiteY758" fmla="*/ 3032139 h 3417885"/>
                  <a:gd name="connsiteX759" fmla="*/ 19779 w 4149450"/>
                  <a:gd name="connsiteY759" fmla="*/ 3039807 h 3417885"/>
                  <a:gd name="connsiteX760" fmla="*/ 21323 w 4149450"/>
                  <a:gd name="connsiteY760" fmla="*/ 3073517 h 3417885"/>
                  <a:gd name="connsiteX761" fmla="*/ 52280 w 4149450"/>
                  <a:gd name="connsiteY761" fmla="*/ 3062023 h 3417885"/>
                  <a:gd name="connsiteX762" fmla="*/ 52834 w 4149450"/>
                  <a:gd name="connsiteY762" fmla="*/ 3032139 h 3417885"/>
                  <a:gd name="connsiteX763" fmla="*/ 38924 w 4149450"/>
                  <a:gd name="connsiteY763" fmla="*/ 2951718 h 3417885"/>
                  <a:gd name="connsiteX764" fmla="*/ 48119 w 4149450"/>
                  <a:gd name="connsiteY764" fmla="*/ 2993061 h 3417885"/>
                  <a:gd name="connsiteX765" fmla="*/ 77230 w 4149450"/>
                  <a:gd name="connsiteY765" fmla="*/ 2982356 h 3417885"/>
                  <a:gd name="connsiteX766" fmla="*/ 80301 w 4149450"/>
                  <a:gd name="connsiteY766" fmla="*/ 2944049 h 3417885"/>
                  <a:gd name="connsiteX767" fmla="*/ 38924 w 4149450"/>
                  <a:gd name="connsiteY767" fmla="*/ 2951718 h 3417885"/>
                  <a:gd name="connsiteX768" fmla="*/ 1622645 w 4149450"/>
                  <a:gd name="connsiteY768" fmla="*/ 897471 h 3417885"/>
                  <a:gd name="connsiteX769" fmla="*/ 1675096 w 4149450"/>
                  <a:gd name="connsiteY769" fmla="*/ 900166 h 3417885"/>
                  <a:gd name="connsiteX770" fmla="*/ 1675499 w 4149450"/>
                  <a:gd name="connsiteY770" fmla="*/ 865294 h 3417885"/>
                  <a:gd name="connsiteX771" fmla="*/ 1643300 w 4149450"/>
                  <a:gd name="connsiteY771" fmla="*/ 875648 h 3417885"/>
                  <a:gd name="connsiteX772" fmla="*/ 1622645 w 4149450"/>
                  <a:gd name="connsiteY772" fmla="*/ 897471 h 3417885"/>
                  <a:gd name="connsiteX773" fmla="*/ 100973 w 4149450"/>
                  <a:gd name="connsiteY773" fmla="*/ 3149341 h 3417885"/>
                  <a:gd name="connsiteX774" fmla="*/ 108641 w 4149450"/>
                  <a:gd name="connsiteY774" fmla="*/ 3118702 h 3417885"/>
                  <a:gd name="connsiteX775" fmla="*/ 72633 w 4149450"/>
                  <a:gd name="connsiteY775" fmla="*/ 3097259 h 3417885"/>
                  <a:gd name="connsiteX776" fmla="*/ 60385 w 4149450"/>
                  <a:gd name="connsiteY776" fmla="*/ 3125598 h 3417885"/>
                  <a:gd name="connsiteX777" fmla="*/ 100973 w 4149450"/>
                  <a:gd name="connsiteY777" fmla="*/ 3149341 h 3417885"/>
                  <a:gd name="connsiteX778" fmla="*/ 1588936 w 4149450"/>
                  <a:gd name="connsiteY778" fmla="*/ 944592 h 3417885"/>
                  <a:gd name="connsiteX779" fmla="*/ 1554455 w 4149450"/>
                  <a:gd name="connsiteY779" fmla="*/ 948041 h 3417885"/>
                  <a:gd name="connsiteX780" fmla="*/ 1533800 w 4149450"/>
                  <a:gd name="connsiteY780" fmla="*/ 1002801 h 3417885"/>
                  <a:gd name="connsiteX781" fmla="*/ 1582023 w 4149450"/>
                  <a:gd name="connsiteY781" fmla="*/ 984806 h 3417885"/>
                  <a:gd name="connsiteX782" fmla="*/ 1609591 w 4149450"/>
                  <a:gd name="connsiteY782" fmla="*/ 959152 h 3417885"/>
                  <a:gd name="connsiteX783" fmla="*/ 1588936 w 4149450"/>
                  <a:gd name="connsiteY783" fmla="*/ 944592 h 3417885"/>
                  <a:gd name="connsiteX784" fmla="*/ 1518447 w 4149450"/>
                  <a:gd name="connsiteY784" fmla="*/ 748873 h 3417885"/>
                  <a:gd name="connsiteX785" fmla="*/ 1552156 w 4149450"/>
                  <a:gd name="connsiteY785" fmla="*/ 727030 h 3417885"/>
                  <a:gd name="connsiteX786" fmla="*/ 1581234 w 4149450"/>
                  <a:gd name="connsiteY786" fmla="*/ 725892 h 3417885"/>
                  <a:gd name="connsiteX787" fmla="*/ 1570546 w 4149450"/>
                  <a:gd name="connsiteY787" fmla="*/ 746200 h 3417885"/>
                  <a:gd name="connsiteX788" fmla="*/ 1624507 w 4149450"/>
                  <a:gd name="connsiteY788" fmla="*/ 729723 h 3417885"/>
                  <a:gd name="connsiteX789" fmla="*/ 1645213 w 4149450"/>
                  <a:gd name="connsiteY789" fmla="*/ 693334 h 3417885"/>
                  <a:gd name="connsiteX790" fmla="*/ 1612276 w 4149450"/>
                  <a:gd name="connsiteY790" fmla="*/ 665766 h 3417885"/>
                  <a:gd name="connsiteX791" fmla="*/ 1590446 w 4149450"/>
                  <a:gd name="connsiteY791" fmla="*/ 635881 h 3417885"/>
                  <a:gd name="connsiteX792" fmla="*/ 1571301 w 4149450"/>
                  <a:gd name="connsiteY792" fmla="*/ 675698 h 3417885"/>
                  <a:gd name="connsiteX793" fmla="*/ 1571301 w 4149450"/>
                  <a:gd name="connsiteY793" fmla="*/ 675720 h 3417885"/>
                  <a:gd name="connsiteX794" fmla="*/ 1532592 w 4149450"/>
                  <a:gd name="connsiteY794" fmla="*/ 709810 h 3417885"/>
                  <a:gd name="connsiteX795" fmla="*/ 1481298 w 4149450"/>
                  <a:gd name="connsiteY795" fmla="*/ 728961 h 3417885"/>
                  <a:gd name="connsiteX796" fmla="*/ 1518447 w 4149450"/>
                  <a:gd name="connsiteY796" fmla="*/ 748873 h 3417885"/>
                  <a:gd name="connsiteX797" fmla="*/ 1348627 w 4149450"/>
                  <a:gd name="connsiteY797" fmla="*/ 898828 h 3417885"/>
                  <a:gd name="connsiteX798" fmla="*/ 1387671 w 4149450"/>
                  <a:gd name="connsiteY798" fmla="*/ 888476 h 3417885"/>
                  <a:gd name="connsiteX799" fmla="*/ 1430559 w 4149450"/>
                  <a:gd name="connsiteY799" fmla="*/ 825659 h 3417885"/>
                  <a:gd name="connsiteX800" fmla="*/ 1410256 w 4149450"/>
                  <a:gd name="connsiteY800" fmla="*/ 811115 h 3417885"/>
                  <a:gd name="connsiteX801" fmla="*/ 1350137 w 4149450"/>
                  <a:gd name="connsiteY801" fmla="*/ 855161 h 3417885"/>
                  <a:gd name="connsiteX802" fmla="*/ 1340556 w 4149450"/>
                  <a:gd name="connsiteY802" fmla="*/ 878900 h 3417885"/>
                  <a:gd name="connsiteX803" fmla="*/ 1348627 w 4149450"/>
                  <a:gd name="connsiteY803" fmla="*/ 898828 h 3417885"/>
                  <a:gd name="connsiteX804" fmla="*/ 1455257 w 4149450"/>
                  <a:gd name="connsiteY804" fmla="*/ 862242 h 3417885"/>
                  <a:gd name="connsiteX805" fmla="*/ 1518078 w 4149450"/>
                  <a:gd name="connsiteY805" fmla="*/ 842313 h 3417885"/>
                  <a:gd name="connsiteX806" fmla="*/ 1570899 w 4149450"/>
                  <a:gd name="connsiteY806" fmla="*/ 807844 h 3417885"/>
                  <a:gd name="connsiteX807" fmla="*/ 1584708 w 4149450"/>
                  <a:gd name="connsiteY807" fmla="*/ 782570 h 3417885"/>
                  <a:gd name="connsiteX808" fmla="*/ 1479788 w 4149450"/>
                  <a:gd name="connsiteY808" fmla="*/ 810158 h 3417885"/>
                  <a:gd name="connsiteX809" fmla="*/ 1455257 w 4149450"/>
                  <a:gd name="connsiteY809" fmla="*/ 862242 h 3417885"/>
                  <a:gd name="connsiteX810" fmla="*/ 1255553 w 4149450"/>
                  <a:gd name="connsiteY810" fmla="*/ 950914 h 3417885"/>
                  <a:gd name="connsiteX811" fmla="*/ 1288508 w 4149450"/>
                  <a:gd name="connsiteY811" fmla="*/ 920274 h 3417885"/>
                  <a:gd name="connsiteX812" fmla="*/ 1293457 w 4149450"/>
                  <a:gd name="connsiteY812" fmla="*/ 886180 h 3417885"/>
                  <a:gd name="connsiteX813" fmla="*/ 1266645 w 4149450"/>
                  <a:gd name="connsiteY813" fmla="*/ 886939 h 3417885"/>
                  <a:gd name="connsiteX814" fmla="*/ 1229143 w 4149450"/>
                  <a:gd name="connsiteY814" fmla="*/ 951672 h 3417885"/>
                  <a:gd name="connsiteX815" fmla="*/ 1255553 w 4149450"/>
                  <a:gd name="connsiteY815" fmla="*/ 950914 h 341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Lst>
                <a:rect l="l" t="t" r="r" b="b"/>
                <a:pathLst>
                  <a:path w="4149450" h="3417885">
                    <a:moveTo>
                      <a:pt x="2206857" y="370645"/>
                    </a:moveTo>
                    <a:cubicBezTo>
                      <a:pt x="2227528" y="377530"/>
                      <a:pt x="2231354" y="382896"/>
                      <a:pt x="2251254" y="382896"/>
                    </a:cubicBezTo>
                    <a:cubicBezTo>
                      <a:pt x="2271171" y="382896"/>
                      <a:pt x="2275802" y="385209"/>
                      <a:pt x="2298772" y="372941"/>
                    </a:cubicBezTo>
                    <a:cubicBezTo>
                      <a:pt x="2321743" y="360692"/>
                      <a:pt x="2365385" y="372164"/>
                      <a:pt x="2329411" y="350718"/>
                    </a:cubicBezTo>
                    <a:cubicBezTo>
                      <a:pt x="2293386" y="329272"/>
                      <a:pt x="2262748" y="317783"/>
                      <a:pt x="2249744" y="321612"/>
                    </a:cubicBezTo>
                    <a:cubicBezTo>
                      <a:pt x="2224458" y="333102"/>
                      <a:pt x="2183081" y="348423"/>
                      <a:pt x="2184642" y="354547"/>
                    </a:cubicBezTo>
                    <a:cubicBezTo>
                      <a:pt x="2186151" y="360672"/>
                      <a:pt x="2186151" y="363746"/>
                      <a:pt x="2206857" y="370645"/>
                    </a:cubicBezTo>
                    <a:close/>
                    <a:moveTo>
                      <a:pt x="2327296" y="305714"/>
                    </a:moveTo>
                    <a:cubicBezTo>
                      <a:pt x="2349512" y="322949"/>
                      <a:pt x="2355217" y="329473"/>
                      <a:pt x="2371341" y="330230"/>
                    </a:cubicBezTo>
                    <a:cubicBezTo>
                      <a:pt x="2387416" y="331006"/>
                      <a:pt x="2400419" y="325644"/>
                      <a:pt x="2398507" y="310323"/>
                    </a:cubicBezTo>
                    <a:cubicBezTo>
                      <a:pt x="2396594" y="295002"/>
                      <a:pt x="2376325" y="296140"/>
                      <a:pt x="2358690" y="289259"/>
                    </a:cubicBezTo>
                    <a:cubicBezTo>
                      <a:pt x="2341055" y="282356"/>
                      <a:pt x="2329964" y="278525"/>
                      <a:pt x="2319629" y="279681"/>
                    </a:cubicBezTo>
                    <a:cubicBezTo>
                      <a:pt x="2307380" y="283510"/>
                      <a:pt x="2305081" y="288477"/>
                      <a:pt x="2327296" y="305714"/>
                    </a:cubicBezTo>
                    <a:close/>
                    <a:moveTo>
                      <a:pt x="2145580" y="477111"/>
                    </a:moveTo>
                    <a:cubicBezTo>
                      <a:pt x="2160899" y="476353"/>
                      <a:pt x="2172393" y="473282"/>
                      <a:pt x="2177745" y="457960"/>
                    </a:cubicBezTo>
                    <a:cubicBezTo>
                      <a:pt x="2183081" y="442641"/>
                      <a:pt x="2202276" y="438808"/>
                      <a:pt x="2196890" y="422731"/>
                    </a:cubicBezTo>
                    <a:cubicBezTo>
                      <a:pt x="2191537" y="406653"/>
                      <a:pt x="2176218" y="385186"/>
                      <a:pt x="2170832" y="397456"/>
                    </a:cubicBezTo>
                    <a:cubicBezTo>
                      <a:pt x="2165496" y="409703"/>
                      <a:pt x="2179289" y="440345"/>
                      <a:pt x="2160144" y="434223"/>
                    </a:cubicBezTo>
                    <a:cubicBezTo>
                      <a:pt x="2140949" y="428098"/>
                      <a:pt x="2130260" y="412776"/>
                      <a:pt x="2121804" y="409703"/>
                    </a:cubicBezTo>
                    <a:cubicBezTo>
                      <a:pt x="2113397" y="406653"/>
                      <a:pt x="2117223" y="405874"/>
                      <a:pt x="2108800" y="418900"/>
                    </a:cubicBezTo>
                    <a:cubicBezTo>
                      <a:pt x="2095796" y="436515"/>
                      <a:pt x="2094253" y="444176"/>
                      <a:pt x="2101149" y="453371"/>
                    </a:cubicBezTo>
                    <a:cubicBezTo>
                      <a:pt x="2108045" y="462566"/>
                      <a:pt x="2084320" y="457958"/>
                      <a:pt x="2094253" y="468690"/>
                    </a:cubicBezTo>
                    <a:cubicBezTo>
                      <a:pt x="2104219" y="479425"/>
                      <a:pt x="2130260" y="477892"/>
                      <a:pt x="2145580" y="477111"/>
                    </a:cubicBezTo>
                    <a:close/>
                    <a:moveTo>
                      <a:pt x="1680046" y="622857"/>
                    </a:moveTo>
                    <a:cubicBezTo>
                      <a:pt x="1697311" y="626686"/>
                      <a:pt x="1709158" y="632812"/>
                      <a:pt x="1721054" y="622101"/>
                    </a:cubicBezTo>
                    <a:cubicBezTo>
                      <a:pt x="1732900" y="611367"/>
                      <a:pt x="1743269" y="595289"/>
                      <a:pt x="1749779" y="583021"/>
                    </a:cubicBezTo>
                    <a:cubicBezTo>
                      <a:pt x="1756273" y="570772"/>
                      <a:pt x="1786912" y="548548"/>
                      <a:pt x="1747464" y="561196"/>
                    </a:cubicBezTo>
                    <a:cubicBezTo>
                      <a:pt x="1727161" y="574601"/>
                      <a:pt x="1691925" y="589143"/>
                      <a:pt x="1684677" y="596803"/>
                    </a:cubicBezTo>
                    <a:cubicBezTo>
                      <a:pt x="1677378" y="604466"/>
                      <a:pt x="1662814" y="619028"/>
                      <a:pt x="1680046" y="622857"/>
                    </a:cubicBezTo>
                    <a:close/>
                    <a:moveTo>
                      <a:pt x="1896663" y="621141"/>
                    </a:moveTo>
                    <a:cubicBezTo>
                      <a:pt x="1920002" y="623815"/>
                      <a:pt x="1930322" y="621901"/>
                      <a:pt x="1943728" y="614240"/>
                    </a:cubicBezTo>
                    <a:cubicBezTo>
                      <a:pt x="1957135" y="606580"/>
                      <a:pt x="1968259" y="599298"/>
                      <a:pt x="1990844" y="593174"/>
                    </a:cubicBezTo>
                    <a:cubicBezTo>
                      <a:pt x="2013462" y="587049"/>
                      <a:pt x="2053664" y="583219"/>
                      <a:pt x="2051768" y="568279"/>
                    </a:cubicBezTo>
                    <a:cubicBezTo>
                      <a:pt x="2049839" y="553338"/>
                      <a:pt x="2033362" y="537637"/>
                      <a:pt x="2042187" y="522316"/>
                    </a:cubicBezTo>
                    <a:cubicBezTo>
                      <a:pt x="2050996" y="506995"/>
                      <a:pt x="2054822" y="485550"/>
                      <a:pt x="2046013" y="478648"/>
                    </a:cubicBezTo>
                    <a:cubicBezTo>
                      <a:pt x="2037204" y="471747"/>
                      <a:pt x="2017657" y="464864"/>
                      <a:pt x="2008881" y="479407"/>
                    </a:cubicBezTo>
                    <a:cubicBezTo>
                      <a:pt x="2000056" y="493969"/>
                      <a:pt x="2019569" y="507374"/>
                      <a:pt x="1997354" y="506995"/>
                    </a:cubicBezTo>
                    <a:cubicBezTo>
                      <a:pt x="1975172" y="506616"/>
                      <a:pt x="1973259" y="495884"/>
                      <a:pt x="1965944" y="503924"/>
                    </a:cubicBezTo>
                    <a:cubicBezTo>
                      <a:pt x="1958695" y="511983"/>
                      <a:pt x="1964031" y="507753"/>
                      <a:pt x="1956782" y="520779"/>
                    </a:cubicBezTo>
                    <a:cubicBezTo>
                      <a:pt x="1949467" y="533806"/>
                      <a:pt x="1947957" y="541466"/>
                      <a:pt x="1937990" y="533806"/>
                    </a:cubicBezTo>
                    <a:cubicBezTo>
                      <a:pt x="1928056" y="526146"/>
                      <a:pt x="1926496" y="518864"/>
                      <a:pt x="1910069" y="524990"/>
                    </a:cubicBezTo>
                    <a:cubicBezTo>
                      <a:pt x="1895505" y="534962"/>
                      <a:pt x="1883257" y="540310"/>
                      <a:pt x="1895103" y="550664"/>
                    </a:cubicBezTo>
                    <a:cubicBezTo>
                      <a:pt x="1906982" y="560996"/>
                      <a:pt x="1915808" y="559480"/>
                      <a:pt x="1910069" y="569055"/>
                    </a:cubicBezTo>
                    <a:cubicBezTo>
                      <a:pt x="1904314" y="578609"/>
                      <a:pt x="1886277" y="586670"/>
                      <a:pt x="1881696" y="600076"/>
                    </a:cubicBezTo>
                    <a:cubicBezTo>
                      <a:pt x="1877116" y="613481"/>
                      <a:pt x="1873273" y="618449"/>
                      <a:pt x="1896663" y="621141"/>
                    </a:cubicBezTo>
                    <a:close/>
                    <a:moveTo>
                      <a:pt x="2451562" y="341143"/>
                    </a:moveTo>
                    <a:cubicBezTo>
                      <a:pt x="2467636" y="335018"/>
                      <a:pt x="2473777" y="320474"/>
                      <a:pt x="2482200" y="332723"/>
                    </a:cubicBezTo>
                    <a:cubicBezTo>
                      <a:pt x="2490607" y="344992"/>
                      <a:pt x="2499835" y="361830"/>
                      <a:pt x="2509768" y="339624"/>
                    </a:cubicBezTo>
                    <a:cubicBezTo>
                      <a:pt x="2519735" y="317402"/>
                      <a:pt x="2517419" y="292126"/>
                      <a:pt x="2492167" y="299009"/>
                    </a:cubicBezTo>
                    <a:cubicBezTo>
                      <a:pt x="2468425" y="305153"/>
                      <a:pt x="2445421" y="298250"/>
                      <a:pt x="2445421" y="311278"/>
                    </a:cubicBezTo>
                    <a:cubicBezTo>
                      <a:pt x="2445421" y="324305"/>
                      <a:pt x="2435488" y="347285"/>
                      <a:pt x="2451562" y="341143"/>
                    </a:cubicBezTo>
                    <a:close/>
                    <a:moveTo>
                      <a:pt x="4124682" y="217679"/>
                    </a:moveTo>
                    <a:cubicBezTo>
                      <a:pt x="4105134" y="208483"/>
                      <a:pt x="4108406" y="218637"/>
                      <a:pt x="4084663" y="213669"/>
                    </a:cubicBezTo>
                    <a:cubicBezTo>
                      <a:pt x="4060921" y="208681"/>
                      <a:pt x="4044058" y="205610"/>
                      <a:pt x="4023739" y="208283"/>
                    </a:cubicBezTo>
                    <a:cubicBezTo>
                      <a:pt x="4003487" y="210976"/>
                      <a:pt x="3988520" y="209818"/>
                      <a:pt x="3983536" y="200640"/>
                    </a:cubicBezTo>
                    <a:cubicBezTo>
                      <a:pt x="3978553" y="191447"/>
                      <a:pt x="4011507" y="191825"/>
                      <a:pt x="4007682" y="182628"/>
                    </a:cubicBezTo>
                    <a:cubicBezTo>
                      <a:pt x="4003839" y="173452"/>
                      <a:pt x="3998855" y="152766"/>
                      <a:pt x="3992748" y="151607"/>
                    </a:cubicBezTo>
                    <a:cubicBezTo>
                      <a:pt x="3986607" y="150471"/>
                      <a:pt x="3965147" y="165013"/>
                      <a:pt x="3946790" y="166930"/>
                    </a:cubicBezTo>
                    <a:cubicBezTo>
                      <a:pt x="3928401" y="168846"/>
                      <a:pt x="3946035" y="147399"/>
                      <a:pt x="3943334" y="140496"/>
                    </a:cubicBezTo>
                    <a:cubicBezTo>
                      <a:pt x="3940649" y="133595"/>
                      <a:pt x="3932629" y="143170"/>
                      <a:pt x="3924172" y="148157"/>
                    </a:cubicBezTo>
                    <a:cubicBezTo>
                      <a:pt x="3915749" y="153144"/>
                      <a:pt x="3890110" y="169223"/>
                      <a:pt x="3871318" y="169223"/>
                    </a:cubicBezTo>
                    <a:cubicBezTo>
                      <a:pt x="3852576" y="169223"/>
                      <a:pt x="3872124" y="153144"/>
                      <a:pt x="3868650" y="147399"/>
                    </a:cubicBezTo>
                    <a:cubicBezTo>
                      <a:pt x="3865211" y="141654"/>
                      <a:pt x="3817541" y="103532"/>
                      <a:pt x="3807172" y="103532"/>
                    </a:cubicBezTo>
                    <a:cubicBezTo>
                      <a:pt x="3796836" y="103532"/>
                      <a:pt x="3798397" y="109275"/>
                      <a:pt x="3786517" y="121544"/>
                    </a:cubicBezTo>
                    <a:cubicBezTo>
                      <a:pt x="3774621" y="133793"/>
                      <a:pt x="3747455" y="167884"/>
                      <a:pt x="3746701" y="183207"/>
                    </a:cubicBezTo>
                    <a:cubicBezTo>
                      <a:pt x="3745945" y="198526"/>
                      <a:pt x="3750124" y="211553"/>
                      <a:pt x="3748211" y="220748"/>
                    </a:cubicBezTo>
                    <a:cubicBezTo>
                      <a:pt x="3746298" y="229946"/>
                      <a:pt x="3733294" y="231462"/>
                      <a:pt x="3722555" y="244110"/>
                    </a:cubicBezTo>
                    <a:cubicBezTo>
                      <a:pt x="3711833" y="256737"/>
                      <a:pt x="3699937" y="269005"/>
                      <a:pt x="3685424" y="261345"/>
                    </a:cubicBezTo>
                    <a:cubicBezTo>
                      <a:pt x="3670859" y="253685"/>
                      <a:pt x="3705693" y="229547"/>
                      <a:pt x="3709921" y="222265"/>
                    </a:cubicBezTo>
                    <a:cubicBezTo>
                      <a:pt x="3714150" y="214983"/>
                      <a:pt x="3705693" y="217297"/>
                      <a:pt x="3693847" y="216899"/>
                    </a:cubicBezTo>
                    <a:cubicBezTo>
                      <a:pt x="3681951" y="216518"/>
                      <a:pt x="3649802" y="231462"/>
                      <a:pt x="3639818" y="235291"/>
                    </a:cubicBezTo>
                    <a:cubicBezTo>
                      <a:pt x="3629885" y="239121"/>
                      <a:pt x="3634080" y="226096"/>
                      <a:pt x="3632570" y="222265"/>
                    </a:cubicBezTo>
                    <a:cubicBezTo>
                      <a:pt x="3631009" y="218434"/>
                      <a:pt x="3641379" y="206186"/>
                      <a:pt x="3650556" y="201199"/>
                    </a:cubicBezTo>
                    <a:cubicBezTo>
                      <a:pt x="3659768" y="196231"/>
                      <a:pt x="3685021" y="187415"/>
                      <a:pt x="3696514" y="180133"/>
                    </a:cubicBezTo>
                    <a:cubicBezTo>
                      <a:pt x="3708008" y="172853"/>
                      <a:pt x="3707639" y="152944"/>
                      <a:pt x="3699988" y="153322"/>
                    </a:cubicBezTo>
                    <a:cubicBezTo>
                      <a:pt x="3692320" y="153701"/>
                      <a:pt x="3666631" y="160602"/>
                      <a:pt x="3657855" y="164810"/>
                    </a:cubicBezTo>
                    <a:cubicBezTo>
                      <a:pt x="3649046" y="169020"/>
                      <a:pt x="3620321" y="182826"/>
                      <a:pt x="3610740" y="182826"/>
                    </a:cubicBezTo>
                    <a:cubicBezTo>
                      <a:pt x="3601176" y="182826"/>
                      <a:pt x="3601176" y="174009"/>
                      <a:pt x="3606511" y="167884"/>
                    </a:cubicBezTo>
                    <a:cubicBezTo>
                      <a:pt x="3611898" y="161741"/>
                      <a:pt x="3641747" y="157151"/>
                      <a:pt x="3645976" y="148353"/>
                    </a:cubicBezTo>
                    <a:cubicBezTo>
                      <a:pt x="3650154" y="139536"/>
                      <a:pt x="3640976" y="131876"/>
                      <a:pt x="3645573" y="122302"/>
                    </a:cubicBezTo>
                    <a:cubicBezTo>
                      <a:pt x="3650204" y="112725"/>
                      <a:pt x="3692320" y="118849"/>
                      <a:pt x="3707236" y="117715"/>
                    </a:cubicBezTo>
                    <a:cubicBezTo>
                      <a:pt x="3722170" y="116557"/>
                      <a:pt x="3751684" y="85157"/>
                      <a:pt x="3744788" y="79014"/>
                    </a:cubicBezTo>
                    <a:cubicBezTo>
                      <a:pt x="3737892" y="72892"/>
                      <a:pt x="3711079" y="67145"/>
                      <a:pt x="3683863" y="61779"/>
                    </a:cubicBezTo>
                    <a:cubicBezTo>
                      <a:pt x="3656698" y="56431"/>
                      <a:pt x="3626060" y="32295"/>
                      <a:pt x="3611109" y="35365"/>
                    </a:cubicBezTo>
                    <a:cubicBezTo>
                      <a:pt x="3596193" y="38439"/>
                      <a:pt x="3601529" y="57569"/>
                      <a:pt x="3597334" y="70594"/>
                    </a:cubicBezTo>
                    <a:cubicBezTo>
                      <a:pt x="3593105" y="83623"/>
                      <a:pt x="3581629" y="76340"/>
                      <a:pt x="3567870" y="82464"/>
                    </a:cubicBezTo>
                    <a:cubicBezTo>
                      <a:pt x="3554061" y="88608"/>
                      <a:pt x="3549832" y="91659"/>
                      <a:pt x="3554463" y="100857"/>
                    </a:cubicBezTo>
                    <a:cubicBezTo>
                      <a:pt x="3559044" y="110052"/>
                      <a:pt x="3605757" y="116556"/>
                      <a:pt x="3601529" y="124975"/>
                    </a:cubicBezTo>
                    <a:cubicBezTo>
                      <a:pt x="3597350" y="133413"/>
                      <a:pt x="3565957" y="136845"/>
                      <a:pt x="3550235" y="142989"/>
                    </a:cubicBezTo>
                    <a:cubicBezTo>
                      <a:pt x="3534513" y="149114"/>
                      <a:pt x="3528020" y="144125"/>
                      <a:pt x="3528020" y="159446"/>
                    </a:cubicBezTo>
                    <a:cubicBezTo>
                      <a:pt x="3528020" y="174767"/>
                      <a:pt x="3538540" y="166928"/>
                      <a:pt x="3547365" y="182247"/>
                    </a:cubicBezTo>
                    <a:cubicBezTo>
                      <a:pt x="3556174" y="197568"/>
                      <a:pt x="3514412" y="185299"/>
                      <a:pt x="3510217" y="192581"/>
                    </a:cubicBezTo>
                    <a:cubicBezTo>
                      <a:pt x="3505989" y="199863"/>
                      <a:pt x="3523221" y="207902"/>
                      <a:pt x="3522466" y="218634"/>
                    </a:cubicBezTo>
                    <a:cubicBezTo>
                      <a:pt x="3521660" y="229366"/>
                      <a:pt x="3479578" y="215183"/>
                      <a:pt x="3462716" y="215183"/>
                    </a:cubicBezTo>
                    <a:cubicBezTo>
                      <a:pt x="3445870" y="215183"/>
                      <a:pt x="3446238" y="246581"/>
                      <a:pt x="3434376" y="256936"/>
                    </a:cubicBezTo>
                    <a:cubicBezTo>
                      <a:pt x="3422496" y="267268"/>
                      <a:pt x="3423654" y="237027"/>
                      <a:pt x="3419425" y="223221"/>
                    </a:cubicBezTo>
                    <a:cubicBezTo>
                      <a:pt x="3415231" y="209436"/>
                      <a:pt x="3420986" y="191821"/>
                      <a:pt x="3419073" y="182625"/>
                    </a:cubicBezTo>
                    <a:cubicBezTo>
                      <a:pt x="3417144" y="173430"/>
                      <a:pt x="3393771" y="177636"/>
                      <a:pt x="3391506" y="169220"/>
                    </a:cubicBezTo>
                    <a:cubicBezTo>
                      <a:pt x="3389190" y="160800"/>
                      <a:pt x="3435148" y="150447"/>
                      <a:pt x="3446238" y="141253"/>
                    </a:cubicBezTo>
                    <a:cubicBezTo>
                      <a:pt x="3457363" y="132054"/>
                      <a:pt x="3458118" y="77296"/>
                      <a:pt x="3449712" y="79211"/>
                    </a:cubicBezTo>
                    <a:cubicBezTo>
                      <a:pt x="3441289" y="81125"/>
                      <a:pt x="3393418" y="118269"/>
                      <a:pt x="3380012" y="128244"/>
                    </a:cubicBezTo>
                    <a:cubicBezTo>
                      <a:pt x="3366605" y="138199"/>
                      <a:pt x="3334977" y="169420"/>
                      <a:pt x="3323886" y="179752"/>
                    </a:cubicBezTo>
                    <a:cubicBezTo>
                      <a:pt x="3312795" y="190085"/>
                      <a:pt x="3311990" y="193915"/>
                      <a:pt x="3305899" y="205026"/>
                    </a:cubicBezTo>
                    <a:cubicBezTo>
                      <a:pt x="3299741" y="216137"/>
                      <a:pt x="3259539" y="243328"/>
                      <a:pt x="3253431" y="252145"/>
                    </a:cubicBezTo>
                    <a:cubicBezTo>
                      <a:pt x="3247290" y="260961"/>
                      <a:pt x="3264925" y="265550"/>
                      <a:pt x="3267189" y="273590"/>
                    </a:cubicBezTo>
                    <a:cubicBezTo>
                      <a:pt x="3269506" y="281631"/>
                      <a:pt x="3240024" y="306147"/>
                      <a:pt x="3229303" y="314962"/>
                    </a:cubicBezTo>
                    <a:cubicBezTo>
                      <a:pt x="3218564" y="323763"/>
                      <a:pt x="3207071" y="302694"/>
                      <a:pt x="3196752" y="309976"/>
                    </a:cubicBezTo>
                    <a:cubicBezTo>
                      <a:pt x="3186416" y="317258"/>
                      <a:pt x="3198262" y="339861"/>
                      <a:pt x="3187926" y="340238"/>
                    </a:cubicBezTo>
                    <a:cubicBezTo>
                      <a:pt x="3177590" y="340638"/>
                      <a:pt x="3170694" y="316100"/>
                      <a:pt x="3168781" y="300779"/>
                    </a:cubicBezTo>
                    <a:cubicBezTo>
                      <a:pt x="3166868" y="285458"/>
                      <a:pt x="3192724" y="240453"/>
                      <a:pt x="3196953" y="228584"/>
                    </a:cubicBezTo>
                    <a:cubicBezTo>
                      <a:pt x="3201131" y="216715"/>
                      <a:pt x="3186214" y="212886"/>
                      <a:pt x="3196953" y="201773"/>
                    </a:cubicBezTo>
                    <a:cubicBezTo>
                      <a:pt x="3207641" y="190660"/>
                      <a:pt x="3222188" y="178411"/>
                      <a:pt x="3229856" y="165765"/>
                    </a:cubicBezTo>
                    <a:cubicBezTo>
                      <a:pt x="3237508" y="153137"/>
                      <a:pt x="3306084" y="118267"/>
                      <a:pt x="3310278" y="113300"/>
                    </a:cubicBezTo>
                    <a:cubicBezTo>
                      <a:pt x="3314507" y="108312"/>
                      <a:pt x="3264723" y="91077"/>
                      <a:pt x="3253230" y="94907"/>
                    </a:cubicBezTo>
                    <a:cubicBezTo>
                      <a:pt x="3241736" y="98738"/>
                      <a:pt x="3183546" y="108312"/>
                      <a:pt x="3173932" y="107934"/>
                    </a:cubicBezTo>
                    <a:cubicBezTo>
                      <a:pt x="3164351" y="107555"/>
                      <a:pt x="3199973" y="85335"/>
                      <a:pt x="3198060" y="78450"/>
                    </a:cubicBezTo>
                    <a:cubicBezTo>
                      <a:pt x="3196147" y="71548"/>
                      <a:pt x="3170895" y="83419"/>
                      <a:pt x="3157858" y="87625"/>
                    </a:cubicBezTo>
                    <a:cubicBezTo>
                      <a:pt x="3144854" y="91855"/>
                      <a:pt x="3132203" y="71928"/>
                      <a:pt x="3120709" y="73841"/>
                    </a:cubicBezTo>
                    <a:cubicBezTo>
                      <a:pt x="3109215" y="75757"/>
                      <a:pt x="3114971" y="109470"/>
                      <a:pt x="3105390" y="116750"/>
                    </a:cubicBezTo>
                    <a:cubicBezTo>
                      <a:pt x="3095826" y="124032"/>
                      <a:pt x="3091983" y="94906"/>
                      <a:pt x="3088913" y="96065"/>
                    </a:cubicBezTo>
                    <a:cubicBezTo>
                      <a:pt x="3085842" y="97219"/>
                      <a:pt x="3074751" y="104481"/>
                      <a:pt x="3072838" y="109847"/>
                    </a:cubicBezTo>
                    <a:cubicBezTo>
                      <a:pt x="3070926" y="115215"/>
                      <a:pt x="3073593" y="117888"/>
                      <a:pt x="3077822" y="128240"/>
                    </a:cubicBezTo>
                    <a:cubicBezTo>
                      <a:pt x="3082017" y="138575"/>
                      <a:pt x="3131045" y="157723"/>
                      <a:pt x="3132605" y="166921"/>
                    </a:cubicBezTo>
                    <a:cubicBezTo>
                      <a:pt x="3134115" y="176116"/>
                      <a:pt x="3096984" y="165763"/>
                      <a:pt x="3083174" y="166163"/>
                    </a:cubicBezTo>
                    <a:cubicBezTo>
                      <a:pt x="3069415" y="166544"/>
                      <a:pt x="3070523" y="182242"/>
                      <a:pt x="3068258" y="199098"/>
                    </a:cubicBezTo>
                    <a:cubicBezTo>
                      <a:pt x="3065943" y="215934"/>
                      <a:pt x="3096581" y="217871"/>
                      <a:pt x="3078594" y="229339"/>
                    </a:cubicBezTo>
                    <a:cubicBezTo>
                      <a:pt x="3060590" y="240831"/>
                      <a:pt x="3021696" y="222658"/>
                      <a:pt x="3005269" y="222258"/>
                    </a:cubicBezTo>
                    <a:cubicBezTo>
                      <a:pt x="2988792" y="221879"/>
                      <a:pt x="2943590" y="257887"/>
                      <a:pt x="2936694" y="265167"/>
                    </a:cubicBezTo>
                    <a:cubicBezTo>
                      <a:pt x="2929781" y="272448"/>
                      <a:pt x="2952415" y="280867"/>
                      <a:pt x="2954681" y="289285"/>
                    </a:cubicBezTo>
                    <a:cubicBezTo>
                      <a:pt x="2956996" y="297725"/>
                      <a:pt x="2918304" y="293136"/>
                      <a:pt x="2909125" y="296947"/>
                    </a:cubicBezTo>
                    <a:cubicBezTo>
                      <a:pt x="2899914" y="300776"/>
                      <a:pt x="2915233" y="306920"/>
                      <a:pt x="2919462" y="311130"/>
                    </a:cubicBezTo>
                    <a:cubicBezTo>
                      <a:pt x="2923690" y="315340"/>
                      <a:pt x="2914109" y="323000"/>
                      <a:pt x="2910636" y="332953"/>
                    </a:cubicBezTo>
                    <a:cubicBezTo>
                      <a:pt x="2907213" y="342908"/>
                      <a:pt x="2943036" y="346559"/>
                      <a:pt x="2939966" y="356512"/>
                    </a:cubicBezTo>
                    <a:cubicBezTo>
                      <a:pt x="2936895" y="366469"/>
                      <a:pt x="2905501" y="367244"/>
                      <a:pt x="2884796" y="377201"/>
                    </a:cubicBezTo>
                    <a:cubicBezTo>
                      <a:pt x="2864124" y="387156"/>
                      <a:pt x="2867195" y="340433"/>
                      <a:pt x="2861809" y="330461"/>
                    </a:cubicBezTo>
                    <a:cubicBezTo>
                      <a:pt x="2856473" y="320506"/>
                      <a:pt x="2843419" y="333533"/>
                      <a:pt x="2817412" y="343487"/>
                    </a:cubicBezTo>
                    <a:cubicBezTo>
                      <a:pt x="2791370" y="353442"/>
                      <a:pt x="2757661" y="346561"/>
                      <a:pt x="2749994" y="344265"/>
                    </a:cubicBezTo>
                    <a:cubicBezTo>
                      <a:pt x="2742342" y="341951"/>
                      <a:pt x="2757661" y="331998"/>
                      <a:pt x="2762242" y="328164"/>
                    </a:cubicBezTo>
                    <a:cubicBezTo>
                      <a:pt x="2766823" y="324335"/>
                      <a:pt x="2754574" y="313623"/>
                      <a:pt x="2744658" y="309014"/>
                    </a:cubicBezTo>
                    <a:cubicBezTo>
                      <a:pt x="2734674" y="304427"/>
                      <a:pt x="2700965" y="300594"/>
                      <a:pt x="2674152" y="303647"/>
                    </a:cubicBezTo>
                    <a:cubicBezTo>
                      <a:pt x="2647356" y="306721"/>
                      <a:pt x="2594502" y="286809"/>
                      <a:pt x="2587640" y="296764"/>
                    </a:cubicBezTo>
                    <a:cubicBezTo>
                      <a:pt x="2580727" y="306719"/>
                      <a:pt x="2646601" y="328943"/>
                      <a:pt x="2668062" y="338117"/>
                    </a:cubicBezTo>
                    <a:cubicBezTo>
                      <a:pt x="2689472" y="347314"/>
                      <a:pt x="2704791" y="324333"/>
                      <a:pt x="2713214" y="325870"/>
                    </a:cubicBezTo>
                    <a:cubicBezTo>
                      <a:pt x="2721670" y="327406"/>
                      <a:pt x="2718600" y="350386"/>
                      <a:pt x="2718600" y="359581"/>
                    </a:cubicBezTo>
                    <a:cubicBezTo>
                      <a:pt x="2718600" y="368758"/>
                      <a:pt x="2711704" y="369536"/>
                      <a:pt x="2703281" y="382563"/>
                    </a:cubicBezTo>
                    <a:cubicBezTo>
                      <a:pt x="2694858" y="395569"/>
                      <a:pt x="2728567" y="404767"/>
                      <a:pt x="2724741" y="426989"/>
                    </a:cubicBezTo>
                    <a:cubicBezTo>
                      <a:pt x="2720915" y="449191"/>
                      <a:pt x="2671887" y="404009"/>
                      <a:pt x="2649672" y="389446"/>
                    </a:cubicBezTo>
                    <a:cubicBezTo>
                      <a:pt x="2627440" y="374904"/>
                      <a:pt x="2589150" y="371053"/>
                      <a:pt x="2583009" y="374127"/>
                    </a:cubicBezTo>
                    <a:cubicBezTo>
                      <a:pt x="2576901" y="377199"/>
                      <a:pt x="2580341" y="387911"/>
                      <a:pt x="2578814" y="407839"/>
                    </a:cubicBezTo>
                    <a:cubicBezTo>
                      <a:pt x="2577304" y="427748"/>
                      <a:pt x="2574988" y="413586"/>
                      <a:pt x="2540876" y="412428"/>
                    </a:cubicBezTo>
                    <a:cubicBezTo>
                      <a:pt x="2506815" y="411272"/>
                      <a:pt x="2533628" y="396728"/>
                      <a:pt x="2529031" y="389067"/>
                    </a:cubicBezTo>
                    <a:cubicBezTo>
                      <a:pt x="2524450" y="381407"/>
                      <a:pt x="2483828" y="412806"/>
                      <a:pt x="2471193" y="427370"/>
                    </a:cubicBezTo>
                    <a:cubicBezTo>
                      <a:pt x="2458575" y="441933"/>
                      <a:pt x="2470824" y="437325"/>
                      <a:pt x="2479247" y="455716"/>
                    </a:cubicBezTo>
                    <a:cubicBezTo>
                      <a:pt x="2487670" y="474091"/>
                      <a:pt x="2522134" y="485202"/>
                      <a:pt x="2523292" y="499382"/>
                    </a:cubicBezTo>
                    <a:cubicBezTo>
                      <a:pt x="2524450" y="513547"/>
                      <a:pt x="2465841" y="480612"/>
                      <a:pt x="2458189" y="481372"/>
                    </a:cubicBezTo>
                    <a:cubicBezTo>
                      <a:pt x="2450522" y="482149"/>
                      <a:pt x="2452048" y="492484"/>
                      <a:pt x="2442099" y="508562"/>
                    </a:cubicBezTo>
                    <a:cubicBezTo>
                      <a:pt x="2432132" y="524660"/>
                      <a:pt x="2381191" y="553766"/>
                      <a:pt x="2370100" y="549936"/>
                    </a:cubicBezTo>
                    <a:cubicBezTo>
                      <a:pt x="2358975" y="546103"/>
                      <a:pt x="2386929" y="522747"/>
                      <a:pt x="2395755" y="513928"/>
                    </a:cubicBezTo>
                    <a:cubicBezTo>
                      <a:pt x="2404564" y="505131"/>
                      <a:pt x="2423709" y="473714"/>
                      <a:pt x="2429816" y="466051"/>
                    </a:cubicBezTo>
                    <a:cubicBezTo>
                      <a:pt x="2435957" y="458391"/>
                      <a:pt x="2430219" y="454560"/>
                      <a:pt x="2424078" y="439639"/>
                    </a:cubicBezTo>
                    <a:cubicBezTo>
                      <a:pt x="2417970" y="424697"/>
                      <a:pt x="2431729" y="413588"/>
                      <a:pt x="2433290" y="404770"/>
                    </a:cubicBezTo>
                    <a:cubicBezTo>
                      <a:pt x="2434800" y="395951"/>
                      <a:pt x="2435202" y="376822"/>
                      <a:pt x="2430219" y="374129"/>
                    </a:cubicBezTo>
                    <a:cubicBezTo>
                      <a:pt x="2425236" y="371435"/>
                      <a:pt x="2377365" y="418952"/>
                      <a:pt x="2373925" y="436187"/>
                    </a:cubicBezTo>
                    <a:cubicBezTo>
                      <a:pt x="2370452" y="453404"/>
                      <a:pt x="2391157" y="456856"/>
                      <a:pt x="2390000" y="466051"/>
                    </a:cubicBezTo>
                    <a:cubicBezTo>
                      <a:pt x="2388859" y="475246"/>
                      <a:pt x="2381593" y="475626"/>
                      <a:pt x="2364714" y="486738"/>
                    </a:cubicBezTo>
                    <a:cubicBezTo>
                      <a:pt x="2347884" y="497849"/>
                      <a:pt x="2316491" y="511253"/>
                      <a:pt x="2311507" y="507045"/>
                    </a:cubicBezTo>
                    <a:cubicBezTo>
                      <a:pt x="2306507" y="502815"/>
                      <a:pt x="2327179" y="463378"/>
                      <a:pt x="2331810" y="451109"/>
                    </a:cubicBezTo>
                    <a:cubicBezTo>
                      <a:pt x="2336391" y="438860"/>
                      <a:pt x="2336743" y="420469"/>
                      <a:pt x="2333723" y="415880"/>
                    </a:cubicBezTo>
                    <a:cubicBezTo>
                      <a:pt x="2330652" y="411272"/>
                      <a:pt x="2316290" y="417992"/>
                      <a:pt x="2298655" y="419509"/>
                    </a:cubicBezTo>
                    <a:cubicBezTo>
                      <a:pt x="2281020" y="421046"/>
                      <a:pt x="2260768" y="434830"/>
                      <a:pt x="2253855" y="437144"/>
                    </a:cubicBezTo>
                    <a:cubicBezTo>
                      <a:pt x="2246959" y="439438"/>
                      <a:pt x="2236220" y="450929"/>
                      <a:pt x="2235062" y="462041"/>
                    </a:cubicBezTo>
                    <a:cubicBezTo>
                      <a:pt x="2233955" y="473152"/>
                      <a:pt x="2270701" y="481950"/>
                      <a:pt x="2274526" y="486159"/>
                    </a:cubicBezTo>
                    <a:cubicBezTo>
                      <a:pt x="2278352" y="490389"/>
                      <a:pt x="2256539" y="494219"/>
                      <a:pt x="2245046" y="498429"/>
                    </a:cubicBezTo>
                    <a:cubicBezTo>
                      <a:pt x="2233552" y="502639"/>
                      <a:pt x="2251942" y="515284"/>
                      <a:pt x="2253100" y="520252"/>
                    </a:cubicBezTo>
                    <a:cubicBezTo>
                      <a:pt x="2254224" y="525239"/>
                      <a:pt x="2274526" y="525239"/>
                      <a:pt x="2287564" y="525239"/>
                    </a:cubicBezTo>
                    <a:cubicBezTo>
                      <a:pt x="2300567" y="525239"/>
                      <a:pt x="2313622" y="566213"/>
                      <a:pt x="2315534" y="577324"/>
                    </a:cubicBezTo>
                    <a:cubicBezTo>
                      <a:pt x="2317447" y="588435"/>
                      <a:pt x="2284107" y="566992"/>
                      <a:pt x="2271087" y="558933"/>
                    </a:cubicBezTo>
                    <a:cubicBezTo>
                      <a:pt x="2258083" y="550894"/>
                      <a:pt x="2220918" y="520252"/>
                      <a:pt x="2216723" y="517579"/>
                    </a:cubicBezTo>
                    <a:cubicBezTo>
                      <a:pt x="2212494" y="514886"/>
                      <a:pt x="2181101" y="508382"/>
                      <a:pt x="2175715" y="514886"/>
                    </a:cubicBezTo>
                    <a:cubicBezTo>
                      <a:pt x="2170363" y="521410"/>
                      <a:pt x="2204440" y="535195"/>
                      <a:pt x="2212494" y="541318"/>
                    </a:cubicBezTo>
                    <a:cubicBezTo>
                      <a:pt x="2220548" y="547442"/>
                      <a:pt x="2205229" y="551672"/>
                      <a:pt x="2196017" y="557018"/>
                    </a:cubicBezTo>
                    <a:cubicBezTo>
                      <a:pt x="2186839" y="562384"/>
                      <a:pt x="2162711" y="558174"/>
                      <a:pt x="2139724" y="556260"/>
                    </a:cubicBezTo>
                    <a:cubicBezTo>
                      <a:pt x="2116753" y="554345"/>
                      <a:pt x="2109086" y="514128"/>
                      <a:pt x="2101837" y="516044"/>
                    </a:cubicBezTo>
                    <a:cubicBezTo>
                      <a:pt x="2094538" y="517958"/>
                      <a:pt x="2084202" y="536729"/>
                      <a:pt x="2076937" y="545149"/>
                    </a:cubicBezTo>
                    <a:cubicBezTo>
                      <a:pt x="2069638" y="553588"/>
                      <a:pt x="2083044" y="567371"/>
                      <a:pt x="2086115" y="575990"/>
                    </a:cubicBezTo>
                    <a:cubicBezTo>
                      <a:pt x="2089185" y="584608"/>
                      <a:pt x="2073464" y="592648"/>
                      <a:pt x="2065443" y="602221"/>
                    </a:cubicBezTo>
                    <a:cubicBezTo>
                      <a:pt x="2057389" y="611798"/>
                      <a:pt x="2028311" y="609682"/>
                      <a:pt x="2020257" y="617542"/>
                    </a:cubicBezTo>
                    <a:cubicBezTo>
                      <a:pt x="2012187" y="625403"/>
                      <a:pt x="2020341" y="649041"/>
                      <a:pt x="2022640" y="653070"/>
                    </a:cubicBezTo>
                    <a:cubicBezTo>
                      <a:pt x="2024922" y="657081"/>
                      <a:pt x="2037003" y="664182"/>
                      <a:pt x="2039318" y="669927"/>
                    </a:cubicBezTo>
                    <a:cubicBezTo>
                      <a:pt x="2041600" y="675673"/>
                      <a:pt x="2012874" y="678347"/>
                      <a:pt x="2010962" y="685248"/>
                    </a:cubicBezTo>
                    <a:cubicBezTo>
                      <a:pt x="2009049" y="692151"/>
                      <a:pt x="2036332" y="705836"/>
                      <a:pt x="2018697" y="705056"/>
                    </a:cubicBezTo>
                    <a:cubicBezTo>
                      <a:pt x="2001112" y="704299"/>
                      <a:pt x="1978125" y="697796"/>
                      <a:pt x="1975055" y="707370"/>
                    </a:cubicBezTo>
                    <a:cubicBezTo>
                      <a:pt x="1971984" y="716946"/>
                      <a:pt x="2005290" y="723449"/>
                      <a:pt x="2009519" y="734941"/>
                    </a:cubicBezTo>
                    <a:cubicBezTo>
                      <a:pt x="2013747" y="746430"/>
                      <a:pt x="1946732" y="720776"/>
                      <a:pt x="1931010" y="721155"/>
                    </a:cubicBezTo>
                    <a:cubicBezTo>
                      <a:pt x="1915288" y="721535"/>
                      <a:pt x="1859766" y="753712"/>
                      <a:pt x="1852903" y="759457"/>
                    </a:cubicBezTo>
                    <a:cubicBezTo>
                      <a:pt x="1846007" y="765200"/>
                      <a:pt x="1846007" y="772862"/>
                      <a:pt x="1846360" y="783973"/>
                    </a:cubicBezTo>
                    <a:cubicBezTo>
                      <a:pt x="1846762" y="795064"/>
                      <a:pt x="1893122" y="788560"/>
                      <a:pt x="1909549" y="791634"/>
                    </a:cubicBezTo>
                    <a:cubicBezTo>
                      <a:pt x="1926026" y="794686"/>
                      <a:pt x="1973142" y="772483"/>
                      <a:pt x="1987706" y="769789"/>
                    </a:cubicBezTo>
                    <a:cubicBezTo>
                      <a:pt x="2002220" y="767117"/>
                      <a:pt x="2026348" y="796220"/>
                      <a:pt x="2026751" y="801210"/>
                    </a:cubicBezTo>
                    <a:cubicBezTo>
                      <a:pt x="2027120" y="806175"/>
                      <a:pt x="1975457" y="823811"/>
                      <a:pt x="1966631" y="833367"/>
                    </a:cubicBezTo>
                    <a:cubicBezTo>
                      <a:pt x="1957822" y="842943"/>
                      <a:pt x="1961648" y="845256"/>
                      <a:pt x="1944819" y="846772"/>
                    </a:cubicBezTo>
                    <a:cubicBezTo>
                      <a:pt x="1927939" y="848309"/>
                      <a:pt x="1917217" y="817288"/>
                      <a:pt x="1904599" y="821897"/>
                    </a:cubicBezTo>
                    <a:cubicBezTo>
                      <a:pt x="1891965" y="826484"/>
                      <a:pt x="1879313" y="834523"/>
                      <a:pt x="1867065" y="844498"/>
                    </a:cubicBezTo>
                    <a:cubicBezTo>
                      <a:pt x="1854783" y="854453"/>
                      <a:pt x="1874129" y="871110"/>
                      <a:pt x="1868390" y="876098"/>
                    </a:cubicBezTo>
                    <a:cubicBezTo>
                      <a:pt x="1862635" y="881064"/>
                      <a:pt x="1832752" y="871489"/>
                      <a:pt x="1829329" y="880684"/>
                    </a:cubicBezTo>
                    <a:cubicBezTo>
                      <a:pt x="1825889" y="889860"/>
                      <a:pt x="1848474" y="886808"/>
                      <a:pt x="1851914" y="894848"/>
                    </a:cubicBezTo>
                    <a:cubicBezTo>
                      <a:pt x="1855386" y="902889"/>
                      <a:pt x="1827819" y="896763"/>
                      <a:pt x="1815923" y="900214"/>
                    </a:cubicBezTo>
                    <a:cubicBezTo>
                      <a:pt x="1804077" y="903668"/>
                      <a:pt x="1821661" y="908634"/>
                      <a:pt x="1830084" y="922817"/>
                    </a:cubicBezTo>
                    <a:cubicBezTo>
                      <a:pt x="1838507" y="937001"/>
                      <a:pt x="1809026" y="932772"/>
                      <a:pt x="1802130" y="936981"/>
                    </a:cubicBezTo>
                    <a:cubicBezTo>
                      <a:pt x="1795251" y="941211"/>
                      <a:pt x="1815923" y="950765"/>
                      <a:pt x="1820151" y="957290"/>
                    </a:cubicBezTo>
                    <a:cubicBezTo>
                      <a:pt x="1824345" y="963812"/>
                      <a:pt x="1802919" y="959963"/>
                      <a:pt x="1787599" y="954216"/>
                    </a:cubicBezTo>
                    <a:cubicBezTo>
                      <a:pt x="1772280" y="948469"/>
                      <a:pt x="1770720" y="936601"/>
                      <a:pt x="1766139" y="923574"/>
                    </a:cubicBezTo>
                    <a:cubicBezTo>
                      <a:pt x="1761558" y="910547"/>
                      <a:pt x="1761558" y="884518"/>
                      <a:pt x="1753890" y="871110"/>
                    </a:cubicBezTo>
                    <a:cubicBezTo>
                      <a:pt x="1746239" y="857703"/>
                      <a:pt x="1735501" y="858462"/>
                      <a:pt x="1722497" y="871866"/>
                    </a:cubicBezTo>
                    <a:cubicBezTo>
                      <a:pt x="1709459" y="885273"/>
                      <a:pt x="1697597" y="889481"/>
                      <a:pt x="1702547" y="899835"/>
                    </a:cubicBezTo>
                    <a:cubicBezTo>
                      <a:pt x="1707530" y="910168"/>
                      <a:pt x="1727446" y="904045"/>
                      <a:pt x="1732430" y="913619"/>
                    </a:cubicBezTo>
                    <a:cubicBezTo>
                      <a:pt x="1737414" y="923195"/>
                      <a:pt x="1701792" y="922816"/>
                      <a:pt x="1691070" y="936601"/>
                    </a:cubicBezTo>
                    <a:cubicBezTo>
                      <a:pt x="1680365" y="950385"/>
                      <a:pt x="1655834" y="943105"/>
                      <a:pt x="1648585" y="948869"/>
                    </a:cubicBezTo>
                    <a:cubicBezTo>
                      <a:pt x="1641270" y="954614"/>
                      <a:pt x="1660062" y="958045"/>
                      <a:pt x="1668485" y="965705"/>
                    </a:cubicBezTo>
                    <a:cubicBezTo>
                      <a:pt x="1676892" y="973366"/>
                      <a:pt x="1704107" y="976059"/>
                      <a:pt x="1704459" y="987549"/>
                    </a:cubicBezTo>
                    <a:cubicBezTo>
                      <a:pt x="1704862" y="999019"/>
                      <a:pt x="1678418" y="995209"/>
                      <a:pt x="1658904" y="998261"/>
                    </a:cubicBezTo>
                    <a:cubicBezTo>
                      <a:pt x="1639357" y="1001333"/>
                      <a:pt x="1642562" y="1012724"/>
                      <a:pt x="1654609" y="1014062"/>
                    </a:cubicBezTo>
                    <a:cubicBezTo>
                      <a:pt x="1666656" y="1015397"/>
                      <a:pt x="1662260" y="1028047"/>
                      <a:pt x="1675465" y="1037041"/>
                    </a:cubicBezTo>
                    <a:cubicBezTo>
                      <a:pt x="1688670" y="1046037"/>
                      <a:pt x="1710131" y="1025550"/>
                      <a:pt x="1720097" y="1032633"/>
                    </a:cubicBezTo>
                    <a:cubicBezTo>
                      <a:pt x="1730047" y="1039713"/>
                      <a:pt x="1693301" y="1054276"/>
                      <a:pt x="1687160" y="1062714"/>
                    </a:cubicBezTo>
                    <a:cubicBezTo>
                      <a:pt x="1681019" y="1071134"/>
                      <a:pt x="1710534" y="1080330"/>
                      <a:pt x="1706305" y="1088369"/>
                    </a:cubicBezTo>
                    <a:cubicBezTo>
                      <a:pt x="1702077" y="1096428"/>
                      <a:pt x="1674307" y="1082804"/>
                      <a:pt x="1651924" y="1070755"/>
                    </a:cubicBezTo>
                    <a:cubicBezTo>
                      <a:pt x="1629508" y="1058687"/>
                      <a:pt x="1615833" y="1060122"/>
                      <a:pt x="1602426" y="1058587"/>
                    </a:cubicBezTo>
                    <a:cubicBezTo>
                      <a:pt x="1589020" y="1057050"/>
                      <a:pt x="1589775" y="1070079"/>
                      <a:pt x="1579808" y="1080411"/>
                    </a:cubicBezTo>
                    <a:cubicBezTo>
                      <a:pt x="1569875" y="1090764"/>
                      <a:pt x="1543817" y="1072370"/>
                      <a:pt x="1534656" y="1075065"/>
                    </a:cubicBezTo>
                    <a:cubicBezTo>
                      <a:pt x="1525427" y="1077738"/>
                      <a:pt x="1506685" y="1090764"/>
                      <a:pt x="1502088" y="1103392"/>
                    </a:cubicBezTo>
                    <a:cubicBezTo>
                      <a:pt x="1497507" y="1116041"/>
                      <a:pt x="1565294" y="1098026"/>
                      <a:pt x="1580211" y="1096509"/>
                    </a:cubicBezTo>
                    <a:cubicBezTo>
                      <a:pt x="1595161" y="1094973"/>
                      <a:pt x="1633417" y="1112209"/>
                      <a:pt x="1642243" y="1116419"/>
                    </a:cubicBezTo>
                    <a:cubicBezTo>
                      <a:pt x="1651052" y="1120629"/>
                      <a:pt x="1661790" y="1144007"/>
                      <a:pt x="1648736" y="1158172"/>
                    </a:cubicBezTo>
                    <a:cubicBezTo>
                      <a:pt x="1635733" y="1172335"/>
                      <a:pt x="1631152" y="1143230"/>
                      <a:pt x="1613148" y="1140936"/>
                    </a:cubicBezTo>
                    <a:cubicBezTo>
                      <a:pt x="1595127" y="1138643"/>
                      <a:pt x="1564892" y="1138263"/>
                      <a:pt x="1541149" y="1136347"/>
                    </a:cubicBezTo>
                    <a:cubicBezTo>
                      <a:pt x="1517424" y="1134413"/>
                      <a:pt x="1495561" y="1138263"/>
                      <a:pt x="1488296" y="1153583"/>
                    </a:cubicBezTo>
                    <a:cubicBezTo>
                      <a:pt x="1481030" y="1168904"/>
                      <a:pt x="1526585" y="1164296"/>
                      <a:pt x="1520092" y="1175407"/>
                    </a:cubicBezTo>
                    <a:cubicBezTo>
                      <a:pt x="1513581" y="1186518"/>
                      <a:pt x="1480242" y="1175786"/>
                      <a:pt x="1460325" y="1179615"/>
                    </a:cubicBezTo>
                    <a:cubicBezTo>
                      <a:pt x="1440425" y="1183446"/>
                      <a:pt x="1408075" y="1188612"/>
                      <a:pt x="1379349" y="1198967"/>
                    </a:cubicBezTo>
                    <a:cubicBezTo>
                      <a:pt x="1350624" y="1209301"/>
                      <a:pt x="1382772" y="1212371"/>
                      <a:pt x="1389685" y="1222321"/>
                    </a:cubicBezTo>
                    <a:cubicBezTo>
                      <a:pt x="1396581" y="1232271"/>
                      <a:pt x="1426817" y="1228848"/>
                      <a:pt x="1427975" y="1237271"/>
                    </a:cubicBezTo>
                    <a:cubicBezTo>
                      <a:pt x="1429133" y="1245678"/>
                      <a:pt x="1403847" y="1247607"/>
                      <a:pt x="1389685" y="1247607"/>
                    </a:cubicBezTo>
                    <a:cubicBezTo>
                      <a:pt x="1375523" y="1247607"/>
                      <a:pt x="1356731" y="1255258"/>
                      <a:pt x="1356731" y="1264453"/>
                    </a:cubicBezTo>
                    <a:cubicBezTo>
                      <a:pt x="1356731" y="1273648"/>
                      <a:pt x="1344885" y="1275561"/>
                      <a:pt x="1336462" y="1282071"/>
                    </a:cubicBezTo>
                    <a:cubicBezTo>
                      <a:pt x="1328006" y="1288598"/>
                      <a:pt x="1341412" y="1287441"/>
                      <a:pt x="1353661" y="1288598"/>
                    </a:cubicBezTo>
                    <a:cubicBezTo>
                      <a:pt x="1365943" y="1289756"/>
                      <a:pt x="1374718" y="1280561"/>
                      <a:pt x="1386615" y="1287810"/>
                    </a:cubicBezTo>
                    <a:cubicBezTo>
                      <a:pt x="1398494" y="1295092"/>
                      <a:pt x="1387000" y="1306971"/>
                      <a:pt x="1378594" y="1317324"/>
                    </a:cubicBezTo>
                    <a:cubicBezTo>
                      <a:pt x="1370137" y="1327660"/>
                      <a:pt x="1352905" y="1317324"/>
                      <a:pt x="1341412" y="1317693"/>
                    </a:cubicBezTo>
                    <a:cubicBezTo>
                      <a:pt x="1329918" y="1318079"/>
                      <a:pt x="1311377" y="1322861"/>
                      <a:pt x="1284162" y="1326704"/>
                    </a:cubicBezTo>
                    <a:cubicBezTo>
                      <a:pt x="1256963" y="1330529"/>
                      <a:pt x="1275353" y="1335126"/>
                      <a:pt x="1274984" y="1351218"/>
                    </a:cubicBezTo>
                    <a:cubicBezTo>
                      <a:pt x="1274598" y="1367292"/>
                      <a:pt x="1302552" y="1362325"/>
                      <a:pt x="1313643" y="1369221"/>
                    </a:cubicBezTo>
                    <a:cubicBezTo>
                      <a:pt x="1324784" y="1376101"/>
                      <a:pt x="1329717" y="1377259"/>
                      <a:pt x="1345841" y="1374188"/>
                    </a:cubicBezTo>
                    <a:cubicBezTo>
                      <a:pt x="1361916" y="1371134"/>
                      <a:pt x="1433931" y="1360027"/>
                      <a:pt x="1431616" y="1370748"/>
                    </a:cubicBezTo>
                    <a:cubicBezTo>
                      <a:pt x="1429334" y="1381470"/>
                      <a:pt x="1392907" y="1405615"/>
                      <a:pt x="1369567" y="1412881"/>
                    </a:cubicBezTo>
                    <a:cubicBezTo>
                      <a:pt x="1346194" y="1420146"/>
                      <a:pt x="1342771" y="1397175"/>
                      <a:pt x="1330522" y="1401756"/>
                    </a:cubicBezTo>
                    <a:cubicBezTo>
                      <a:pt x="1318240" y="1406370"/>
                      <a:pt x="1287232" y="1410582"/>
                      <a:pt x="1275353" y="1415565"/>
                    </a:cubicBezTo>
                    <a:cubicBezTo>
                      <a:pt x="1263507" y="1420532"/>
                      <a:pt x="1273440" y="1422830"/>
                      <a:pt x="1273826" y="1434710"/>
                    </a:cubicBezTo>
                    <a:cubicBezTo>
                      <a:pt x="1274195" y="1446589"/>
                      <a:pt x="1269044" y="1445247"/>
                      <a:pt x="1265974" y="1454039"/>
                    </a:cubicBezTo>
                    <a:cubicBezTo>
                      <a:pt x="1262903" y="1462865"/>
                      <a:pt x="1299280" y="1486222"/>
                      <a:pt x="1292031" y="1494661"/>
                    </a:cubicBezTo>
                    <a:cubicBezTo>
                      <a:pt x="1284716" y="1503085"/>
                      <a:pt x="1263306" y="1480097"/>
                      <a:pt x="1247986" y="1476658"/>
                    </a:cubicBezTo>
                    <a:cubicBezTo>
                      <a:pt x="1232667" y="1473218"/>
                      <a:pt x="1220418" y="1497329"/>
                      <a:pt x="1214680" y="1511507"/>
                    </a:cubicBezTo>
                    <a:cubicBezTo>
                      <a:pt x="1208891" y="1525686"/>
                      <a:pt x="1234177" y="1545602"/>
                      <a:pt x="1231912" y="1555552"/>
                    </a:cubicBezTo>
                    <a:cubicBezTo>
                      <a:pt x="1229596" y="1565519"/>
                      <a:pt x="1209294" y="1547884"/>
                      <a:pt x="1201274" y="1545217"/>
                    </a:cubicBezTo>
                    <a:cubicBezTo>
                      <a:pt x="1193220" y="1542549"/>
                      <a:pt x="1190132" y="1552868"/>
                      <a:pt x="1190132" y="1560536"/>
                    </a:cubicBezTo>
                    <a:cubicBezTo>
                      <a:pt x="1190132" y="1568187"/>
                      <a:pt x="1223841" y="1588892"/>
                      <a:pt x="1227684" y="1598456"/>
                    </a:cubicBezTo>
                    <a:cubicBezTo>
                      <a:pt x="1231509" y="1608037"/>
                      <a:pt x="1209294" y="1616443"/>
                      <a:pt x="1204344" y="1614161"/>
                    </a:cubicBezTo>
                    <a:cubicBezTo>
                      <a:pt x="1199361" y="1611863"/>
                      <a:pt x="1164880" y="1581224"/>
                      <a:pt x="1160652" y="1582751"/>
                    </a:cubicBezTo>
                    <a:cubicBezTo>
                      <a:pt x="1156474" y="1584295"/>
                      <a:pt x="1146691" y="1613205"/>
                      <a:pt x="1141305" y="1627769"/>
                    </a:cubicBezTo>
                    <a:cubicBezTo>
                      <a:pt x="1135969" y="1642334"/>
                      <a:pt x="1165450" y="1625840"/>
                      <a:pt x="1178454" y="1630437"/>
                    </a:cubicBezTo>
                    <a:cubicBezTo>
                      <a:pt x="1191491" y="1635051"/>
                      <a:pt x="1188421" y="1656864"/>
                      <a:pt x="1200317" y="1655337"/>
                    </a:cubicBezTo>
                    <a:cubicBezTo>
                      <a:pt x="1212163" y="1653794"/>
                      <a:pt x="1255084" y="1628138"/>
                      <a:pt x="1257752" y="1632753"/>
                    </a:cubicBezTo>
                    <a:cubicBezTo>
                      <a:pt x="1260436" y="1637333"/>
                      <a:pt x="1228640" y="1666814"/>
                      <a:pt x="1218707" y="1676797"/>
                    </a:cubicBezTo>
                    <a:cubicBezTo>
                      <a:pt x="1208723" y="1686748"/>
                      <a:pt x="1164695" y="1703611"/>
                      <a:pt x="1146306" y="1705523"/>
                    </a:cubicBezTo>
                    <a:cubicBezTo>
                      <a:pt x="1127916" y="1707436"/>
                      <a:pt x="1153201" y="1681009"/>
                      <a:pt x="1152447" y="1674096"/>
                    </a:cubicBezTo>
                    <a:cubicBezTo>
                      <a:pt x="1151641" y="1667217"/>
                      <a:pt x="1119090" y="1676797"/>
                      <a:pt x="1107999" y="1680623"/>
                    </a:cubicBezTo>
                    <a:cubicBezTo>
                      <a:pt x="1096908" y="1684432"/>
                      <a:pt x="1106086" y="1687133"/>
                      <a:pt x="1109526" y="1695540"/>
                    </a:cubicBezTo>
                    <a:cubicBezTo>
                      <a:pt x="1112982" y="1703980"/>
                      <a:pt x="1075045" y="1718930"/>
                      <a:pt x="1078132" y="1725423"/>
                    </a:cubicBezTo>
                    <a:cubicBezTo>
                      <a:pt x="1081203" y="1731934"/>
                      <a:pt x="1104928" y="1725423"/>
                      <a:pt x="1120650" y="1725423"/>
                    </a:cubicBezTo>
                    <a:cubicBezTo>
                      <a:pt x="1136322" y="1725423"/>
                      <a:pt x="1179259" y="1737705"/>
                      <a:pt x="1178102" y="1745743"/>
                    </a:cubicBezTo>
                    <a:cubicBezTo>
                      <a:pt x="1176944" y="1753780"/>
                      <a:pt x="1100750" y="1742672"/>
                      <a:pt x="1093083" y="1744585"/>
                    </a:cubicBezTo>
                    <a:cubicBezTo>
                      <a:pt x="1085381" y="1746498"/>
                      <a:pt x="1056873" y="1763528"/>
                      <a:pt x="1070682" y="1775425"/>
                    </a:cubicBezTo>
                    <a:cubicBezTo>
                      <a:pt x="1084475" y="1787287"/>
                      <a:pt x="1034675" y="1786515"/>
                      <a:pt x="1022409" y="1795710"/>
                    </a:cubicBezTo>
                    <a:cubicBezTo>
                      <a:pt x="1010160" y="1804905"/>
                      <a:pt x="1047678" y="1815644"/>
                      <a:pt x="1049608" y="1830175"/>
                    </a:cubicBezTo>
                    <a:cubicBezTo>
                      <a:pt x="1051521" y="1844739"/>
                      <a:pt x="996368" y="1891837"/>
                      <a:pt x="981049" y="1888012"/>
                    </a:cubicBezTo>
                    <a:cubicBezTo>
                      <a:pt x="968398" y="1884857"/>
                      <a:pt x="984506" y="1864974"/>
                      <a:pt x="986167" y="1855561"/>
                    </a:cubicBezTo>
                    <a:cubicBezTo>
                      <a:pt x="988549" y="1841953"/>
                      <a:pt x="945310" y="1837071"/>
                      <a:pt x="930746" y="1847004"/>
                    </a:cubicBezTo>
                    <a:cubicBezTo>
                      <a:pt x="915661" y="1857289"/>
                      <a:pt x="882506" y="1873817"/>
                      <a:pt x="856079" y="1886837"/>
                    </a:cubicBezTo>
                    <a:cubicBezTo>
                      <a:pt x="829652" y="1899858"/>
                      <a:pt x="854921" y="1902157"/>
                      <a:pt x="859132" y="1922845"/>
                    </a:cubicBezTo>
                    <a:cubicBezTo>
                      <a:pt x="863344" y="1943534"/>
                      <a:pt x="820071" y="1946973"/>
                      <a:pt x="803225" y="1963434"/>
                    </a:cubicBezTo>
                    <a:cubicBezTo>
                      <a:pt x="786362" y="1979910"/>
                      <a:pt x="834635" y="1988719"/>
                      <a:pt x="835004" y="1998686"/>
                    </a:cubicBezTo>
                    <a:cubicBezTo>
                      <a:pt x="835390" y="2008636"/>
                      <a:pt x="799768" y="2005197"/>
                      <a:pt x="774868" y="2010935"/>
                    </a:cubicBezTo>
                    <a:cubicBezTo>
                      <a:pt x="749985" y="2016690"/>
                      <a:pt x="740035" y="2028553"/>
                      <a:pt x="738106" y="2037362"/>
                    </a:cubicBezTo>
                    <a:cubicBezTo>
                      <a:pt x="736193" y="2046171"/>
                      <a:pt x="780238" y="2032009"/>
                      <a:pt x="794785" y="2038134"/>
                    </a:cubicBezTo>
                    <a:cubicBezTo>
                      <a:pt x="809349" y="2044258"/>
                      <a:pt x="785607" y="2054980"/>
                      <a:pt x="777167" y="2066473"/>
                    </a:cubicBezTo>
                    <a:cubicBezTo>
                      <a:pt x="768744" y="2077967"/>
                      <a:pt x="794013" y="2083336"/>
                      <a:pt x="812034" y="2087162"/>
                    </a:cubicBezTo>
                    <a:cubicBezTo>
                      <a:pt x="830021" y="2090988"/>
                      <a:pt x="885929" y="2057278"/>
                      <a:pt x="916567" y="2040416"/>
                    </a:cubicBezTo>
                    <a:cubicBezTo>
                      <a:pt x="947205" y="2023569"/>
                      <a:pt x="937256" y="2019761"/>
                      <a:pt x="929974" y="2017059"/>
                    </a:cubicBezTo>
                    <a:cubicBezTo>
                      <a:pt x="922708" y="2014391"/>
                      <a:pt x="881348" y="2023972"/>
                      <a:pt x="875207" y="2019761"/>
                    </a:cubicBezTo>
                    <a:cubicBezTo>
                      <a:pt x="870660" y="2016623"/>
                      <a:pt x="989321" y="1943802"/>
                      <a:pt x="999909" y="1940278"/>
                    </a:cubicBezTo>
                    <a:cubicBezTo>
                      <a:pt x="1013684" y="1935698"/>
                      <a:pt x="1019808" y="1952544"/>
                      <a:pt x="1021352" y="1969407"/>
                    </a:cubicBezTo>
                    <a:cubicBezTo>
                      <a:pt x="1022862" y="1986236"/>
                      <a:pt x="996838" y="1983182"/>
                      <a:pt x="975394" y="1994676"/>
                    </a:cubicBezTo>
                    <a:cubicBezTo>
                      <a:pt x="953951" y="2006170"/>
                      <a:pt x="1007560" y="2009995"/>
                      <a:pt x="1009070" y="2023033"/>
                    </a:cubicBezTo>
                    <a:cubicBezTo>
                      <a:pt x="1010613" y="2036053"/>
                      <a:pt x="983046" y="2041406"/>
                      <a:pt x="964656" y="2047547"/>
                    </a:cubicBezTo>
                    <a:cubicBezTo>
                      <a:pt x="946283" y="2053671"/>
                      <a:pt x="931718" y="2059007"/>
                      <a:pt x="927121" y="2068990"/>
                    </a:cubicBezTo>
                    <a:cubicBezTo>
                      <a:pt x="922540" y="2078940"/>
                      <a:pt x="914873" y="2078940"/>
                      <a:pt x="906450" y="2086608"/>
                    </a:cubicBezTo>
                    <a:cubicBezTo>
                      <a:pt x="898010" y="2094259"/>
                      <a:pt x="919453" y="2109579"/>
                      <a:pt x="914873" y="2118405"/>
                    </a:cubicBezTo>
                    <a:cubicBezTo>
                      <a:pt x="910292" y="2127197"/>
                      <a:pt x="846313" y="2119931"/>
                      <a:pt x="813762" y="2126442"/>
                    </a:cubicBezTo>
                    <a:cubicBezTo>
                      <a:pt x="781211" y="2132952"/>
                      <a:pt x="769717" y="2148657"/>
                      <a:pt x="750572" y="2145586"/>
                    </a:cubicBezTo>
                    <a:cubicBezTo>
                      <a:pt x="731428" y="2142516"/>
                      <a:pt x="761311" y="2127197"/>
                      <a:pt x="766680" y="2114948"/>
                    </a:cubicBezTo>
                    <a:cubicBezTo>
                      <a:pt x="772033" y="2102683"/>
                      <a:pt x="739465" y="2077413"/>
                      <a:pt x="733726" y="2069376"/>
                    </a:cubicBezTo>
                    <a:cubicBezTo>
                      <a:pt x="728005" y="2061305"/>
                      <a:pt x="680503" y="2085450"/>
                      <a:pt x="675151" y="2098471"/>
                    </a:cubicBezTo>
                    <a:cubicBezTo>
                      <a:pt x="669781" y="2111508"/>
                      <a:pt x="708457" y="2100770"/>
                      <a:pt x="695420" y="2111508"/>
                    </a:cubicBezTo>
                    <a:cubicBezTo>
                      <a:pt x="682399" y="2122230"/>
                      <a:pt x="646224" y="2161107"/>
                      <a:pt x="633975" y="2162634"/>
                    </a:cubicBezTo>
                    <a:cubicBezTo>
                      <a:pt x="621709" y="2164161"/>
                      <a:pt x="637801" y="2141559"/>
                      <a:pt x="635888" y="2127398"/>
                    </a:cubicBezTo>
                    <a:cubicBezTo>
                      <a:pt x="633975" y="2113220"/>
                      <a:pt x="619025" y="2119747"/>
                      <a:pt x="600266" y="2121660"/>
                    </a:cubicBezTo>
                    <a:cubicBezTo>
                      <a:pt x="581490" y="2123572"/>
                      <a:pt x="566171" y="2137734"/>
                      <a:pt x="564258" y="2153456"/>
                    </a:cubicBezTo>
                    <a:cubicBezTo>
                      <a:pt x="562345" y="2169144"/>
                      <a:pt x="593756" y="2161879"/>
                      <a:pt x="597598" y="2175269"/>
                    </a:cubicBezTo>
                    <a:cubicBezTo>
                      <a:pt x="601424" y="2188675"/>
                      <a:pt x="589158" y="2181393"/>
                      <a:pt x="564644" y="2184480"/>
                    </a:cubicBezTo>
                    <a:cubicBezTo>
                      <a:pt x="540130" y="2187517"/>
                      <a:pt x="511018" y="2193658"/>
                      <a:pt x="508737" y="2208592"/>
                    </a:cubicBezTo>
                    <a:cubicBezTo>
                      <a:pt x="506438" y="2223525"/>
                      <a:pt x="539375" y="2222015"/>
                      <a:pt x="558520" y="2222401"/>
                    </a:cubicBezTo>
                    <a:cubicBezTo>
                      <a:pt x="577664" y="2222770"/>
                      <a:pt x="579963" y="2250338"/>
                      <a:pt x="579192" y="2266043"/>
                    </a:cubicBezTo>
                    <a:cubicBezTo>
                      <a:pt x="578437" y="2281765"/>
                      <a:pt x="532093" y="2254952"/>
                      <a:pt x="521371" y="2259164"/>
                    </a:cubicBezTo>
                    <a:cubicBezTo>
                      <a:pt x="510649" y="2263375"/>
                      <a:pt x="544727" y="2278308"/>
                      <a:pt x="547026" y="2290188"/>
                    </a:cubicBezTo>
                    <a:cubicBezTo>
                      <a:pt x="549325" y="2302068"/>
                      <a:pt x="532110" y="2288258"/>
                      <a:pt x="511807" y="2279064"/>
                    </a:cubicBezTo>
                    <a:cubicBezTo>
                      <a:pt x="491488" y="2269869"/>
                      <a:pt x="476185" y="2262234"/>
                      <a:pt x="463937" y="2254180"/>
                    </a:cubicBezTo>
                    <a:cubicBezTo>
                      <a:pt x="451688" y="2246126"/>
                      <a:pt x="437123" y="2236932"/>
                      <a:pt x="424103" y="2240774"/>
                    </a:cubicBezTo>
                    <a:cubicBezTo>
                      <a:pt x="411066" y="2244616"/>
                      <a:pt x="399203" y="2246512"/>
                      <a:pt x="381971" y="2239633"/>
                    </a:cubicBezTo>
                    <a:cubicBezTo>
                      <a:pt x="364739" y="2232737"/>
                      <a:pt x="354001" y="2232737"/>
                      <a:pt x="346550" y="2232921"/>
                    </a:cubicBezTo>
                    <a:cubicBezTo>
                      <a:pt x="339067" y="2233106"/>
                      <a:pt x="322808" y="2242099"/>
                      <a:pt x="320123" y="2249768"/>
                    </a:cubicBezTo>
                    <a:cubicBezTo>
                      <a:pt x="317439" y="2257419"/>
                      <a:pt x="338883" y="2261278"/>
                      <a:pt x="348849" y="2269315"/>
                    </a:cubicBezTo>
                    <a:cubicBezTo>
                      <a:pt x="358799" y="2277352"/>
                      <a:pt x="340812" y="2282721"/>
                      <a:pt x="342725" y="2288460"/>
                    </a:cubicBezTo>
                    <a:cubicBezTo>
                      <a:pt x="344638" y="2294215"/>
                      <a:pt x="377189" y="2290004"/>
                      <a:pt x="396334" y="2288460"/>
                    </a:cubicBezTo>
                    <a:cubicBezTo>
                      <a:pt x="415479" y="2286933"/>
                      <a:pt x="463735" y="2282335"/>
                      <a:pt x="472930" y="2285775"/>
                    </a:cubicBezTo>
                    <a:cubicBezTo>
                      <a:pt x="482108" y="2289215"/>
                      <a:pt x="461437" y="2298427"/>
                      <a:pt x="448785" y="2300709"/>
                    </a:cubicBezTo>
                    <a:cubicBezTo>
                      <a:pt x="436150" y="2303024"/>
                      <a:pt x="406670" y="2314115"/>
                      <a:pt x="403985" y="2321397"/>
                    </a:cubicBezTo>
                    <a:cubicBezTo>
                      <a:pt x="401300" y="2328679"/>
                      <a:pt x="428885" y="2329065"/>
                      <a:pt x="429271" y="2335944"/>
                    </a:cubicBezTo>
                    <a:cubicBezTo>
                      <a:pt x="429640" y="2342841"/>
                      <a:pt x="405512" y="2350878"/>
                      <a:pt x="389438" y="2352824"/>
                    </a:cubicBezTo>
                    <a:cubicBezTo>
                      <a:pt x="373363" y="2354737"/>
                      <a:pt x="354202" y="2342472"/>
                      <a:pt x="331986" y="2337471"/>
                    </a:cubicBezTo>
                    <a:cubicBezTo>
                      <a:pt x="309771" y="2332505"/>
                      <a:pt x="266884" y="2326011"/>
                      <a:pt x="248494" y="2334803"/>
                    </a:cubicBezTo>
                    <a:cubicBezTo>
                      <a:pt x="230121" y="2343629"/>
                      <a:pt x="267269" y="2342472"/>
                      <a:pt x="275693" y="2347841"/>
                    </a:cubicBezTo>
                    <a:cubicBezTo>
                      <a:pt x="284116" y="2353193"/>
                      <a:pt x="303848" y="2357992"/>
                      <a:pt x="303848" y="2369469"/>
                    </a:cubicBezTo>
                    <a:cubicBezTo>
                      <a:pt x="303848" y="2380963"/>
                      <a:pt x="312271" y="2383261"/>
                      <a:pt x="329117" y="2391684"/>
                    </a:cubicBezTo>
                    <a:cubicBezTo>
                      <a:pt x="345963" y="2400124"/>
                      <a:pt x="363581" y="2394000"/>
                      <a:pt x="368950" y="2403161"/>
                    </a:cubicBezTo>
                    <a:cubicBezTo>
                      <a:pt x="374320" y="2412373"/>
                      <a:pt x="362826" y="2418111"/>
                      <a:pt x="349806" y="2416198"/>
                    </a:cubicBezTo>
                    <a:cubicBezTo>
                      <a:pt x="336768" y="2414286"/>
                      <a:pt x="327574" y="2420427"/>
                      <a:pt x="324134" y="2428078"/>
                    </a:cubicBezTo>
                    <a:cubicBezTo>
                      <a:pt x="320694" y="2435746"/>
                      <a:pt x="348262" y="2443397"/>
                      <a:pt x="350930" y="2454488"/>
                    </a:cubicBezTo>
                    <a:cubicBezTo>
                      <a:pt x="353631" y="2465613"/>
                      <a:pt x="323379" y="2458700"/>
                      <a:pt x="297724" y="2459102"/>
                    </a:cubicBezTo>
                    <a:cubicBezTo>
                      <a:pt x="272052" y="2459488"/>
                      <a:pt x="283545" y="2446082"/>
                      <a:pt x="285827" y="2437256"/>
                    </a:cubicBezTo>
                    <a:cubicBezTo>
                      <a:pt x="288143" y="2428464"/>
                      <a:pt x="298479" y="2418111"/>
                      <a:pt x="295811" y="2411232"/>
                    </a:cubicBezTo>
                    <a:cubicBezTo>
                      <a:pt x="293109" y="2404319"/>
                      <a:pt x="286230" y="2391701"/>
                      <a:pt x="278579" y="2376382"/>
                    </a:cubicBezTo>
                    <a:cubicBezTo>
                      <a:pt x="270911" y="2361063"/>
                      <a:pt x="258259" y="2372154"/>
                      <a:pt x="242185" y="2374838"/>
                    </a:cubicBezTo>
                    <a:cubicBezTo>
                      <a:pt x="226111" y="2377506"/>
                      <a:pt x="232621" y="2390157"/>
                      <a:pt x="234903" y="2395510"/>
                    </a:cubicBezTo>
                    <a:cubicBezTo>
                      <a:pt x="237202" y="2400879"/>
                      <a:pt x="245239" y="2415443"/>
                      <a:pt x="244484" y="2426165"/>
                    </a:cubicBezTo>
                    <a:cubicBezTo>
                      <a:pt x="243712" y="2436887"/>
                      <a:pt x="234903" y="2438414"/>
                      <a:pt x="220355" y="2428078"/>
                    </a:cubicBezTo>
                    <a:cubicBezTo>
                      <a:pt x="205808" y="2417725"/>
                      <a:pt x="204281" y="2405108"/>
                      <a:pt x="197368" y="2391298"/>
                    </a:cubicBezTo>
                    <a:cubicBezTo>
                      <a:pt x="190489" y="2377506"/>
                      <a:pt x="166730" y="2406618"/>
                      <a:pt x="159481" y="2413900"/>
                    </a:cubicBezTo>
                    <a:cubicBezTo>
                      <a:pt x="152199" y="2421182"/>
                      <a:pt x="170572" y="2425762"/>
                      <a:pt x="180522" y="2431132"/>
                    </a:cubicBezTo>
                    <a:cubicBezTo>
                      <a:pt x="190489" y="2436501"/>
                      <a:pt x="202368" y="2448767"/>
                      <a:pt x="201580" y="2456434"/>
                    </a:cubicBezTo>
                    <a:cubicBezTo>
                      <a:pt x="200825" y="2464086"/>
                      <a:pt x="184750" y="2462156"/>
                      <a:pt x="178224" y="2459857"/>
                    </a:cubicBezTo>
                    <a:cubicBezTo>
                      <a:pt x="171730" y="2457576"/>
                      <a:pt x="155622" y="2453364"/>
                      <a:pt x="144531" y="2457190"/>
                    </a:cubicBezTo>
                    <a:cubicBezTo>
                      <a:pt x="133423" y="2461015"/>
                      <a:pt x="130739" y="2464472"/>
                      <a:pt x="119245" y="2462559"/>
                    </a:cubicBezTo>
                    <a:cubicBezTo>
                      <a:pt x="107752" y="2460646"/>
                      <a:pt x="113121" y="2452575"/>
                      <a:pt x="109664" y="2447609"/>
                    </a:cubicBezTo>
                    <a:cubicBezTo>
                      <a:pt x="106241" y="2442625"/>
                      <a:pt x="92835" y="2439958"/>
                      <a:pt x="79043" y="2439572"/>
                    </a:cubicBezTo>
                    <a:cubicBezTo>
                      <a:pt x="65250" y="2439169"/>
                      <a:pt x="72533" y="2451065"/>
                      <a:pt x="67952" y="2465982"/>
                    </a:cubicBezTo>
                    <a:cubicBezTo>
                      <a:pt x="63354" y="2480932"/>
                      <a:pt x="56827" y="2469438"/>
                      <a:pt x="46106" y="2481301"/>
                    </a:cubicBezTo>
                    <a:cubicBezTo>
                      <a:pt x="35400" y="2493181"/>
                      <a:pt x="91308" y="2488214"/>
                      <a:pt x="107768" y="2488969"/>
                    </a:cubicBezTo>
                    <a:cubicBezTo>
                      <a:pt x="124228" y="2489741"/>
                      <a:pt x="136494" y="2497023"/>
                      <a:pt x="158693" y="2499691"/>
                    </a:cubicBezTo>
                    <a:cubicBezTo>
                      <a:pt x="180925" y="2502375"/>
                      <a:pt x="240473" y="2495295"/>
                      <a:pt x="255390" y="2496452"/>
                    </a:cubicBezTo>
                    <a:cubicBezTo>
                      <a:pt x="270340" y="2497593"/>
                      <a:pt x="246984" y="2511772"/>
                      <a:pt x="235490" y="2517107"/>
                    </a:cubicBezTo>
                    <a:cubicBezTo>
                      <a:pt x="223997" y="2522477"/>
                      <a:pt x="210221" y="2518265"/>
                      <a:pt x="192989" y="2519020"/>
                    </a:cubicBezTo>
                    <a:cubicBezTo>
                      <a:pt x="175757" y="2519809"/>
                      <a:pt x="178039" y="2525178"/>
                      <a:pt x="169230" y="2533215"/>
                    </a:cubicBezTo>
                    <a:cubicBezTo>
                      <a:pt x="160438" y="2541252"/>
                      <a:pt x="142820" y="2550061"/>
                      <a:pt x="131326" y="2550833"/>
                    </a:cubicBezTo>
                    <a:cubicBezTo>
                      <a:pt x="119816" y="2551588"/>
                      <a:pt x="120973" y="2524775"/>
                      <a:pt x="115235" y="2520967"/>
                    </a:cubicBezTo>
                    <a:cubicBezTo>
                      <a:pt x="109497" y="2517141"/>
                      <a:pt x="93791" y="2522493"/>
                      <a:pt x="81140" y="2520564"/>
                    </a:cubicBezTo>
                    <a:cubicBezTo>
                      <a:pt x="68522" y="2518651"/>
                      <a:pt x="68136" y="2506017"/>
                      <a:pt x="59327" y="2505647"/>
                    </a:cubicBezTo>
                    <a:cubicBezTo>
                      <a:pt x="50518" y="2505245"/>
                      <a:pt x="48220" y="2513684"/>
                      <a:pt x="43253" y="2525547"/>
                    </a:cubicBezTo>
                    <a:cubicBezTo>
                      <a:pt x="38269" y="2537427"/>
                      <a:pt x="18739" y="2537427"/>
                      <a:pt x="8386" y="2546236"/>
                    </a:cubicBezTo>
                    <a:cubicBezTo>
                      <a:pt x="-1950" y="2555062"/>
                      <a:pt x="27548" y="2553501"/>
                      <a:pt x="34813" y="2553501"/>
                    </a:cubicBezTo>
                    <a:cubicBezTo>
                      <a:pt x="42095" y="2553501"/>
                      <a:pt x="51676" y="2561555"/>
                      <a:pt x="58170" y="2566522"/>
                    </a:cubicBezTo>
                    <a:cubicBezTo>
                      <a:pt x="64696" y="2571505"/>
                      <a:pt x="56659" y="2576488"/>
                      <a:pt x="52448" y="2581841"/>
                    </a:cubicBezTo>
                    <a:cubicBezTo>
                      <a:pt x="48220" y="2587210"/>
                      <a:pt x="67381" y="2589509"/>
                      <a:pt x="76962" y="2591036"/>
                    </a:cubicBezTo>
                    <a:cubicBezTo>
                      <a:pt x="86526" y="2592579"/>
                      <a:pt x="110654" y="2587210"/>
                      <a:pt x="117550" y="2587210"/>
                    </a:cubicBezTo>
                    <a:cubicBezTo>
                      <a:pt x="124430" y="2587210"/>
                      <a:pt x="116393" y="2597160"/>
                      <a:pt x="112567" y="2604442"/>
                    </a:cubicBezTo>
                    <a:cubicBezTo>
                      <a:pt x="108741" y="2611724"/>
                      <a:pt x="84999" y="2605986"/>
                      <a:pt x="69294" y="2605600"/>
                    </a:cubicBezTo>
                    <a:cubicBezTo>
                      <a:pt x="53572" y="2605197"/>
                      <a:pt x="29460" y="2612110"/>
                      <a:pt x="23336" y="2624745"/>
                    </a:cubicBezTo>
                    <a:cubicBezTo>
                      <a:pt x="17195" y="2637396"/>
                      <a:pt x="48992" y="2625131"/>
                      <a:pt x="60854" y="2623604"/>
                    </a:cubicBezTo>
                    <a:cubicBezTo>
                      <a:pt x="72734" y="2622060"/>
                      <a:pt x="93607" y="2623419"/>
                      <a:pt x="92835" y="2632614"/>
                    </a:cubicBezTo>
                    <a:cubicBezTo>
                      <a:pt x="92080" y="2641792"/>
                      <a:pt x="65267" y="2643319"/>
                      <a:pt x="52247" y="2643319"/>
                    </a:cubicBezTo>
                    <a:cubicBezTo>
                      <a:pt x="39226" y="2643319"/>
                      <a:pt x="17027" y="2644108"/>
                      <a:pt x="3990" y="2653286"/>
                    </a:cubicBezTo>
                    <a:cubicBezTo>
                      <a:pt x="-9030" y="2662481"/>
                      <a:pt x="27732" y="2670132"/>
                      <a:pt x="46122" y="2678572"/>
                    </a:cubicBezTo>
                    <a:cubicBezTo>
                      <a:pt x="64512" y="2686995"/>
                      <a:pt x="71391" y="2679327"/>
                      <a:pt x="101275" y="2672431"/>
                    </a:cubicBezTo>
                    <a:cubicBezTo>
                      <a:pt x="131158" y="2665551"/>
                      <a:pt x="149514" y="2672431"/>
                      <a:pt x="170203" y="2673974"/>
                    </a:cubicBezTo>
                    <a:cubicBezTo>
                      <a:pt x="190891" y="2675501"/>
                      <a:pt x="188593" y="2673974"/>
                      <a:pt x="210791" y="2665551"/>
                    </a:cubicBezTo>
                    <a:cubicBezTo>
                      <a:pt x="233024" y="2657128"/>
                      <a:pt x="223812" y="2643319"/>
                      <a:pt x="239148" y="2631842"/>
                    </a:cubicBezTo>
                    <a:cubicBezTo>
                      <a:pt x="254450" y="2620349"/>
                      <a:pt x="259820" y="2638739"/>
                      <a:pt x="258293" y="2649444"/>
                    </a:cubicBezTo>
                    <a:cubicBezTo>
                      <a:pt x="256749" y="2660182"/>
                      <a:pt x="265944" y="2666307"/>
                      <a:pt x="301952" y="2667062"/>
                    </a:cubicBezTo>
                    <a:cubicBezTo>
                      <a:pt x="337960" y="2667850"/>
                      <a:pt x="334889" y="2667062"/>
                      <a:pt x="344084" y="2656356"/>
                    </a:cubicBezTo>
                    <a:cubicBezTo>
                      <a:pt x="353279" y="2645618"/>
                      <a:pt x="356316" y="2607328"/>
                      <a:pt x="364756" y="2598150"/>
                    </a:cubicBezTo>
                    <a:cubicBezTo>
                      <a:pt x="373179" y="2588938"/>
                      <a:pt x="396921" y="2591992"/>
                      <a:pt x="402274" y="2605801"/>
                    </a:cubicBezTo>
                    <a:cubicBezTo>
                      <a:pt x="407643" y="2619594"/>
                      <a:pt x="382374" y="2628000"/>
                      <a:pt x="373934" y="2642564"/>
                    </a:cubicBezTo>
                    <a:cubicBezTo>
                      <a:pt x="365511" y="2657111"/>
                      <a:pt x="414522" y="2655602"/>
                      <a:pt x="422962" y="2664008"/>
                    </a:cubicBezTo>
                    <a:cubicBezTo>
                      <a:pt x="431385" y="2672431"/>
                      <a:pt x="394622" y="2681626"/>
                      <a:pt x="379303" y="2682414"/>
                    </a:cubicBezTo>
                    <a:cubicBezTo>
                      <a:pt x="363984" y="2683169"/>
                      <a:pt x="347910" y="2686240"/>
                      <a:pt x="327976" y="2701559"/>
                    </a:cubicBezTo>
                    <a:cubicBezTo>
                      <a:pt x="308076" y="2716878"/>
                      <a:pt x="337171" y="2727583"/>
                      <a:pt x="334100" y="2741376"/>
                    </a:cubicBezTo>
                    <a:cubicBezTo>
                      <a:pt x="331047" y="2755185"/>
                      <a:pt x="292757" y="2752098"/>
                      <a:pt x="279351" y="2750957"/>
                    </a:cubicBezTo>
                    <a:cubicBezTo>
                      <a:pt x="265944" y="2749799"/>
                      <a:pt x="274736" y="2742903"/>
                      <a:pt x="280492" y="2731040"/>
                    </a:cubicBezTo>
                    <a:cubicBezTo>
                      <a:pt x="286230" y="2719160"/>
                      <a:pt x="282790" y="2714949"/>
                      <a:pt x="277421" y="2706140"/>
                    </a:cubicBezTo>
                    <a:cubicBezTo>
                      <a:pt x="272068" y="2697331"/>
                      <a:pt x="251766" y="2698858"/>
                      <a:pt x="241816" y="2703069"/>
                    </a:cubicBezTo>
                    <a:cubicBezTo>
                      <a:pt x="231866" y="2707298"/>
                      <a:pt x="220372" y="2717633"/>
                      <a:pt x="209634" y="2723003"/>
                    </a:cubicBezTo>
                    <a:cubicBezTo>
                      <a:pt x="198912" y="2728355"/>
                      <a:pt x="192033" y="2719546"/>
                      <a:pt x="174801" y="2706912"/>
                    </a:cubicBezTo>
                    <a:cubicBezTo>
                      <a:pt x="157552" y="2694277"/>
                      <a:pt x="144162" y="2700401"/>
                      <a:pt x="128440" y="2700770"/>
                    </a:cubicBezTo>
                    <a:cubicBezTo>
                      <a:pt x="112735" y="2701156"/>
                      <a:pt x="102416" y="2708439"/>
                      <a:pt x="82482" y="2708053"/>
                    </a:cubicBezTo>
                    <a:cubicBezTo>
                      <a:pt x="62582" y="2707683"/>
                      <a:pt x="40736" y="2703455"/>
                      <a:pt x="34226" y="2712650"/>
                    </a:cubicBezTo>
                    <a:cubicBezTo>
                      <a:pt x="27732" y="2721845"/>
                      <a:pt x="22749" y="2726459"/>
                      <a:pt x="18151" y="2737164"/>
                    </a:cubicBezTo>
                    <a:cubicBezTo>
                      <a:pt x="13554" y="2747903"/>
                      <a:pt x="27330" y="2739463"/>
                      <a:pt x="36927" y="2736795"/>
                    </a:cubicBezTo>
                    <a:cubicBezTo>
                      <a:pt x="46508" y="2734110"/>
                      <a:pt x="62582" y="2732953"/>
                      <a:pt x="74445" y="2741376"/>
                    </a:cubicBezTo>
                    <a:cubicBezTo>
                      <a:pt x="86308" y="2749799"/>
                      <a:pt x="57213" y="2756695"/>
                      <a:pt x="48790" y="2765521"/>
                    </a:cubicBezTo>
                    <a:cubicBezTo>
                      <a:pt x="40384" y="2774330"/>
                      <a:pt x="53589" y="2782921"/>
                      <a:pt x="61626" y="2790991"/>
                    </a:cubicBezTo>
                    <a:cubicBezTo>
                      <a:pt x="69663" y="2799028"/>
                      <a:pt x="76173" y="2784078"/>
                      <a:pt x="84227" y="2778340"/>
                    </a:cubicBezTo>
                    <a:cubicBezTo>
                      <a:pt x="92265" y="2772602"/>
                      <a:pt x="111795" y="2777585"/>
                      <a:pt x="117534" y="2787535"/>
                    </a:cubicBezTo>
                    <a:cubicBezTo>
                      <a:pt x="123272" y="2797485"/>
                      <a:pt x="111023" y="2811277"/>
                      <a:pt x="110269" y="2820086"/>
                    </a:cubicBezTo>
                    <a:cubicBezTo>
                      <a:pt x="109497" y="2828895"/>
                      <a:pt x="94546" y="2847285"/>
                      <a:pt x="84227" y="2851110"/>
                    </a:cubicBezTo>
                    <a:cubicBezTo>
                      <a:pt x="73891" y="2854936"/>
                      <a:pt x="53958" y="2837335"/>
                      <a:pt x="44394" y="2840003"/>
                    </a:cubicBezTo>
                    <a:cubicBezTo>
                      <a:pt x="34813" y="2842688"/>
                      <a:pt x="32514" y="2849584"/>
                      <a:pt x="27145" y="2857990"/>
                    </a:cubicBezTo>
                    <a:cubicBezTo>
                      <a:pt x="21793" y="2866430"/>
                      <a:pt x="31357" y="2877168"/>
                      <a:pt x="37112" y="2888259"/>
                    </a:cubicBezTo>
                    <a:cubicBezTo>
                      <a:pt x="42850" y="2899367"/>
                      <a:pt x="59327" y="2898612"/>
                      <a:pt x="66207" y="2894786"/>
                    </a:cubicBezTo>
                    <a:cubicBezTo>
                      <a:pt x="73103" y="2890944"/>
                      <a:pt x="86509" y="2871027"/>
                      <a:pt x="93406" y="2871799"/>
                    </a:cubicBezTo>
                    <a:cubicBezTo>
                      <a:pt x="100301" y="2872554"/>
                      <a:pt x="94177" y="2898981"/>
                      <a:pt x="100301" y="2900525"/>
                    </a:cubicBezTo>
                    <a:cubicBezTo>
                      <a:pt x="106443" y="2902068"/>
                      <a:pt x="117534" y="2905894"/>
                      <a:pt x="112550" y="2916985"/>
                    </a:cubicBezTo>
                    <a:cubicBezTo>
                      <a:pt x="107584" y="2928093"/>
                      <a:pt x="105285" y="2947623"/>
                      <a:pt x="112550" y="2948781"/>
                    </a:cubicBezTo>
                    <a:cubicBezTo>
                      <a:pt x="119816" y="2949922"/>
                      <a:pt x="139363" y="2914686"/>
                      <a:pt x="144733" y="2909703"/>
                    </a:cubicBezTo>
                    <a:cubicBezTo>
                      <a:pt x="150085" y="2904736"/>
                      <a:pt x="171143" y="2878309"/>
                      <a:pt x="183794" y="2866430"/>
                    </a:cubicBezTo>
                    <a:cubicBezTo>
                      <a:pt x="196429" y="2854567"/>
                      <a:pt x="240843" y="2831177"/>
                      <a:pt x="268042" y="2826210"/>
                    </a:cubicBezTo>
                    <a:cubicBezTo>
                      <a:pt x="295224" y="2821227"/>
                      <a:pt x="326248" y="2830053"/>
                      <a:pt x="328161" y="2840003"/>
                    </a:cubicBezTo>
                    <a:cubicBezTo>
                      <a:pt x="330074" y="2849970"/>
                      <a:pt x="298294" y="2851866"/>
                      <a:pt x="285660" y="2853023"/>
                    </a:cubicBezTo>
                    <a:cubicBezTo>
                      <a:pt x="273025" y="2854181"/>
                      <a:pt x="266129" y="2877537"/>
                      <a:pt x="260759" y="2888645"/>
                    </a:cubicBezTo>
                    <a:cubicBezTo>
                      <a:pt x="255390" y="2899753"/>
                      <a:pt x="245826" y="2936532"/>
                      <a:pt x="240859" y="2944956"/>
                    </a:cubicBezTo>
                    <a:cubicBezTo>
                      <a:pt x="235876" y="2953379"/>
                      <a:pt x="227067" y="2949167"/>
                      <a:pt x="219416" y="2938043"/>
                    </a:cubicBezTo>
                    <a:cubicBezTo>
                      <a:pt x="211731" y="2926952"/>
                      <a:pt x="230121" y="2888259"/>
                      <a:pt x="227453" y="2877923"/>
                    </a:cubicBezTo>
                    <a:cubicBezTo>
                      <a:pt x="224752" y="2867571"/>
                      <a:pt x="191831" y="2895541"/>
                      <a:pt x="183794" y="2905508"/>
                    </a:cubicBezTo>
                    <a:cubicBezTo>
                      <a:pt x="175757" y="2915475"/>
                      <a:pt x="194298" y="2921784"/>
                      <a:pt x="195841" y="2926381"/>
                    </a:cubicBezTo>
                    <a:cubicBezTo>
                      <a:pt x="197368" y="2930962"/>
                      <a:pt x="180522" y="2941701"/>
                      <a:pt x="165203" y="2949368"/>
                    </a:cubicBezTo>
                    <a:cubicBezTo>
                      <a:pt x="149884" y="2957020"/>
                      <a:pt x="155622" y="2958932"/>
                      <a:pt x="148743" y="2970426"/>
                    </a:cubicBezTo>
                    <a:cubicBezTo>
                      <a:pt x="141846" y="2981920"/>
                      <a:pt x="134564" y="2979252"/>
                      <a:pt x="119245" y="2991501"/>
                    </a:cubicBezTo>
                    <a:cubicBezTo>
                      <a:pt x="103926" y="3003749"/>
                      <a:pt x="126141" y="2999152"/>
                      <a:pt x="137232" y="3002222"/>
                    </a:cubicBezTo>
                    <a:cubicBezTo>
                      <a:pt x="148340" y="3005276"/>
                      <a:pt x="157166" y="3002977"/>
                      <a:pt x="163290" y="3009102"/>
                    </a:cubicBezTo>
                    <a:cubicBezTo>
                      <a:pt x="169415" y="3015226"/>
                      <a:pt x="139162" y="3045109"/>
                      <a:pt x="128054" y="3052023"/>
                    </a:cubicBezTo>
                    <a:cubicBezTo>
                      <a:pt x="116947" y="3058902"/>
                      <a:pt x="104698" y="3056989"/>
                      <a:pt x="93976" y="3055848"/>
                    </a:cubicBezTo>
                    <a:cubicBezTo>
                      <a:pt x="83254" y="3054690"/>
                      <a:pt x="85150" y="3061201"/>
                      <a:pt x="86308" y="3071167"/>
                    </a:cubicBezTo>
                    <a:cubicBezTo>
                      <a:pt x="87466" y="3081117"/>
                      <a:pt x="93590" y="3084574"/>
                      <a:pt x="100469" y="3082661"/>
                    </a:cubicBezTo>
                    <a:cubicBezTo>
                      <a:pt x="107383" y="3080748"/>
                      <a:pt x="122316" y="3072308"/>
                      <a:pt x="132266" y="3072308"/>
                    </a:cubicBezTo>
                    <a:cubicBezTo>
                      <a:pt x="142216" y="3072308"/>
                      <a:pt x="159078" y="3075379"/>
                      <a:pt x="165958" y="3071553"/>
                    </a:cubicBezTo>
                    <a:cubicBezTo>
                      <a:pt x="172854" y="3067711"/>
                      <a:pt x="174767" y="3054690"/>
                      <a:pt x="190086" y="3052777"/>
                    </a:cubicBezTo>
                    <a:cubicBezTo>
                      <a:pt x="205405" y="3050865"/>
                      <a:pt x="228577" y="3054875"/>
                      <a:pt x="241615" y="3061771"/>
                    </a:cubicBezTo>
                    <a:cubicBezTo>
                      <a:pt x="254635" y="3068667"/>
                      <a:pt x="239316" y="3073265"/>
                      <a:pt x="230876" y="3082459"/>
                    </a:cubicBezTo>
                    <a:cubicBezTo>
                      <a:pt x="222436" y="3091638"/>
                      <a:pt x="197183" y="3097779"/>
                      <a:pt x="189533" y="3106974"/>
                    </a:cubicBezTo>
                    <a:cubicBezTo>
                      <a:pt x="181864" y="3116169"/>
                      <a:pt x="222470" y="3113098"/>
                      <a:pt x="231664" y="3116152"/>
                    </a:cubicBezTo>
                    <a:cubicBezTo>
                      <a:pt x="240859" y="3119223"/>
                      <a:pt x="239316" y="3123803"/>
                      <a:pt x="233175" y="3129172"/>
                    </a:cubicBezTo>
                    <a:cubicBezTo>
                      <a:pt x="227050" y="3134542"/>
                      <a:pt x="195657" y="3146035"/>
                      <a:pt x="173441" y="3157529"/>
                    </a:cubicBezTo>
                    <a:cubicBezTo>
                      <a:pt x="151243" y="3169023"/>
                      <a:pt x="150454" y="3168251"/>
                      <a:pt x="145119" y="3179744"/>
                    </a:cubicBezTo>
                    <a:cubicBezTo>
                      <a:pt x="139749" y="3191238"/>
                      <a:pt x="197956" y="3179744"/>
                      <a:pt x="217100" y="3176674"/>
                    </a:cubicBezTo>
                    <a:cubicBezTo>
                      <a:pt x="236245" y="3173603"/>
                      <a:pt x="254635" y="3176674"/>
                      <a:pt x="254635" y="3183587"/>
                    </a:cubicBezTo>
                    <a:cubicBezTo>
                      <a:pt x="254635" y="3190466"/>
                      <a:pt x="246195" y="3193536"/>
                      <a:pt x="224752" y="3197362"/>
                    </a:cubicBezTo>
                    <a:cubicBezTo>
                      <a:pt x="203308" y="3201188"/>
                      <a:pt x="201026" y="3203487"/>
                      <a:pt x="181093" y="3213437"/>
                    </a:cubicBezTo>
                    <a:cubicBezTo>
                      <a:pt x="161193" y="3223403"/>
                      <a:pt x="179566" y="3233370"/>
                      <a:pt x="165773" y="3241038"/>
                    </a:cubicBezTo>
                    <a:cubicBezTo>
                      <a:pt x="151998" y="3248689"/>
                      <a:pt x="141259" y="3228001"/>
                      <a:pt x="132081" y="3227246"/>
                    </a:cubicBezTo>
                    <a:cubicBezTo>
                      <a:pt x="122886" y="3226474"/>
                      <a:pt x="97617" y="3225702"/>
                      <a:pt x="86895" y="3228001"/>
                    </a:cubicBezTo>
                    <a:cubicBezTo>
                      <a:pt x="76157" y="3230300"/>
                      <a:pt x="71576" y="3246390"/>
                      <a:pt x="76928" y="3264764"/>
                    </a:cubicBezTo>
                    <a:cubicBezTo>
                      <a:pt x="82298" y="3283153"/>
                      <a:pt x="111393" y="3305369"/>
                      <a:pt x="120604" y="3316862"/>
                    </a:cubicBezTo>
                    <a:cubicBezTo>
                      <a:pt x="129766" y="3328373"/>
                      <a:pt x="145874" y="3323373"/>
                      <a:pt x="166545" y="3342132"/>
                    </a:cubicBezTo>
                    <a:cubicBezTo>
                      <a:pt x="187234" y="3360907"/>
                      <a:pt x="218627" y="3361679"/>
                      <a:pt x="236245" y="3363978"/>
                    </a:cubicBezTo>
                    <a:cubicBezTo>
                      <a:pt x="253863" y="3366277"/>
                      <a:pt x="291012" y="3356310"/>
                      <a:pt x="295609" y="3360907"/>
                    </a:cubicBezTo>
                    <a:cubicBezTo>
                      <a:pt x="300207" y="3365488"/>
                      <a:pt x="276464" y="3381596"/>
                      <a:pt x="263058" y="3388492"/>
                    </a:cubicBezTo>
                    <a:cubicBezTo>
                      <a:pt x="249651" y="3395371"/>
                      <a:pt x="250810" y="3406479"/>
                      <a:pt x="256934" y="3406479"/>
                    </a:cubicBezTo>
                    <a:cubicBezTo>
                      <a:pt x="263058" y="3406479"/>
                      <a:pt x="289854" y="3411848"/>
                      <a:pt x="305962" y="3409936"/>
                    </a:cubicBezTo>
                    <a:cubicBezTo>
                      <a:pt x="322036" y="3408023"/>
                      <a:pt x="327775" y="3391546"/>
                      <a:pt x="338514" y="3396160"/>
                    </a:cubicBezTo>
                    <a:cubicBezTo>
                      <a:pt x="349218" y="3400741"/>
                      <a:pt x="335443" y="3410691"/>
                      <a:pt x="339268" y="3416060"/>
                    </a:cubicBezTo>
                    <a:cubicBezTo>
                      <a:pt x="343111" y="3421429"/>
                      <a:pt x="359370" y="3414348"/>
                      <a:pt x="385428" y="3412805"/>
                    </a:cubicBezTo>
                    <a:cubicBezTo>
                      <a:pt x="411469" y="3411278"/>
                      <a:pt x="411469" y="3399029"/>
                      <a:pt x="427543" y="3396714"/>
                    </a:cubicBezTo>
                    <a:cubicBezTo>
                      <a:pt x="443617" y="3394415"/>
                      <a:pt x="465061" y="3395170"/>
                      <a:pt x="479625" y="3385237"/>
                    </a:cubicBezTo>
                    <a:cubicBezTo>
                      <a:pt x="494189" y="3375287"/>
                      <a:pt x="514089" y="3371444"/>
                      <a:pt x="534778" y="3361478"/>
                    </a:cubicBezTo>
                    <a:cubicBezTo>
                      <a:pt x="555466" y="3351528"/>
                      <a:pt x="583017" y="3316275"/>
                      <a:pt x="594511" y="3306325"/>
                    </a:cubicBezTo>
                    <a:cubicBezTo>
                      <a:pt x="606021" y="3296375"/>
                      <a:pt x="596055" y="3295587"/>
                      <a:pt x="596810" y="3287935"/>
                    </a:cubicBezTo>
                    <a:cubicBezTo>
                      <a:pt x="597581" y="3280268"/>
                      <a:pt x="626693" y="3279512"/>
                      <a:pt x="631291" y="3274143"/>
                    </a:cubicBezTo>
                    <a:cubicBezTo>
                      <a:pt x="635888" y="3268791"/>
                      <a:pt x="626693" y="3264982"/>
                      <a:pt x="628975" y="3252699"/>
                    </a:cubicBezTo>
                    <a:cubicBezTo>
                      <a:pt x="631291" y="3240451"/>
                      <a:pt x="662684" y="3250418"/>
                      <a:pt x="671879" y="3246575"/>
                    </a:cubicBezTo>
                    <a:cubicBezTo>
                      <a:pt x="681057" y="3242749"/>
                      <a:pt x="664798" y="3218034"/>
                      <a:pt x="684329" y="3211507"/>
                    </a:cubicBezTo>
                    <a:cubicBezTo>
                      <a:pt x="703860" y="3205013"/>
                      <a:pt x="711897" y="3199258"/>
                      <a:pt x="706930" y="3193520"/>
                    </a:cubicBezTo>
                    <a:cubicBezTo>
                      <a:pt x="701947" y="3187781"/>
                      <a:pt x="694279" y="3167093"/>
                      <a:pt x="699279" y="3162126"/>
                    </a:cubicBezTo>
                    <a:cubicBezTo>
                      <a:pt x="704246" y="3157126"/>
                      <a:pt x="726830" y="3159425"/>
                      <a:pt x="736025" y="3165952"/>
                    </a:cubicBezTo>
                    <a:cubicBezTo>
                      <a:pt x="745203" y="3172446"/>
                      <a:pt x="766294" y="3177446"/>
                      <a:pt x="780456" y="3178972"/>
                    </a:cubicBezTo>
                    <a:cubicBezTo>
                      <a:pt x="794617" y="3180499"/>
                      <a:pt x="803812" y="3168251"/>
                      <a:pt x="809551" y="3164408"/>
                    </a:cubicBezTo>
                    <a:cubicBezTo>
                      <a:pt x="815306" y="3160583"/>
                      <a:pt x="821430" y="3146790"/>
                      <a:pt x="825256" y="3132226"/>
                    </a:cubicBezTo>
                    <a:cubicBezTo>
                      <a:pt x="829081" y="3117679"/>
                      <a:pt x="844015" y="3123434"/>
                      <a:pt x="850525" y="3116152"/>
                    </a:cubicBezTo>
                    <a:cubicBezTo>
                      <a:pt x="857052" y="3108870"/>
                      <a:pt x="844401" y="3101974"/>
                      <a:pt x="834065" y="3094708"/>
                    </a:cubicBezTo>
                    <a:cubicBezTo>
                      <a:pt x="823712" y="3087426"/>
                      <a:pt x="811463" y="3074791"/>
                      <a:pt x="810692" y="3064825"/>
                    </a:cubicBezTo>
                    <a:cubicBezTo>
                      <a:pt x="809937" y="3054858"/>
                      <a:pt x="821430" y="3059456"/>
                      <a:pt x="827924" y="3054858"/>
                    </a:cubicBezTo>
                    <a:cubicBezTo>
                      <a:pt x="834451" y="3050261"/>
                      <a:pt x="840944" y="3045680"/>
                      <a:pt x="851683" y="3044891"/>
                    </a:cubicBezTo>
                    <a:cubicBezTo>
                      <a:pt x="862405" y="3044136"/>
                      <a:pt x="859720" y="3038784"/>
                      <a:pt x="854753" y="3029975"/>
                    </a:cubicBezTo>
                    <a:cubicBezTo>
                      <a:pt x="849770" y="3021166"/>
                      <a:pt x="848981" y="3004689"/>
                      <a:pt x="852454" y="2986316"/>
                    </a:cubicBezTo>
                    <a:cubicBezTo>
                      <a:pt x="855894" y="2967926"/>
                      <a:pt x="885006" y="2975577"/>
                      <a:pt x="895342" y="2979034"/>
                    </a:cubicBezTo>
                    <a:cubicBezTo>
                      <a:pt x="905677" y="2982474"/>
                      <a:pt x="910292" y="3003548"/>
                      <a:pt x="907205" y="3018464"/>
                    </a:cubicBezTo>
                    <a:cubicBezTo>
                      <a:pt x="904167" y="3033414"/>
                      <a:pt x="895728" y="3024236"/>
                      <a:pt x="888446" y="3029572"/>
                    </a:cubicBezTo>
                    <a:cubicBezTo>
                      <a:pt x="881180" y="3034941"/>
                      <a:pt x="890727" y="3042609"/>
                      <a:pt x="894973" y="3055261"/>
                    </a:cubicBezTo>
                    <a:cubicBezTo>
                      <a:pt x="899167" y="3067879"/>
                      <a:pt x="894184" y="3092779"/>
                      <a:pt x="893815" y="3103886"/>
                    </a:cubicBezTo>
                    <a:cubicBezTo>
                      <a:pt x="893429" y="3114994"/>
                      <a:pt x="900325" y="3110783"/>
                      <a:pt x="908748" y="3114239"/>
                    </a:cubicBezTo>
                    <a:cubicBezTo>
                      <a:pt x="917171" y="3117679"/>
                      <a:pt x="919285" y="3140096"/>
                      <a:pt x="922322" y="3147747"/>
                    </a:cubicBezTo>
                    <a:cubicBezTo>
                      <a:pt x="925410" y="3155415"/>
                      <a:pt x="948380" y="3154643"/>
                      <a:pt x="959085" y="3154643"/>
                    </a:cubicBezTo>
                    <a:cubicBezTo>
                      <a:pt x="964924" y="3154643"/>
                      <a:pt x="973448" y="3160281"/>
                      <a:pt x="979656" y="3167412"/>
                    </a:cubicBezTo>
                    <a:cubicBezTo>
                      <a:pt x="991569" y="3165700"/>
                      <a:pt x="1003919" y="3165163"/>
                      <a:pt x="1015160" y="3167412"/>
                    </a:cubicBezTo>
                    <a:cubicBezTo>
                      <a:pt x="1031939" y="3170751"/>
                      <a:pt x="1040916" y="3174174"/>
                      <a:pt x="1047494" y="3176640"/>
                    </a:cubicBezTo>
                    <a:cubicBezTo>
                      <a:pt x="1051370" y="3178100"/>
                      <a:pt x="1054272" y="3179191"/>
                      <a:pt x="1057343" y="3179627"/>
                    </a:cubicBezTo>
                    <a:cubicBezTo>
                      <a:pt x="1058350" y="3178503"/>
                      <a:pt x="1060615" y="3171841"/>
                      <a:pt x="1063165" y="3163317"/>
                    </a:cubicBezTo>
                    <a:cubicBezTo>
                      <a:pt x="1066605" y="3151908"/>
                      <a:pt x="1069273" y="3138099"/>
                      <a:pt x="1070229" y="3127578"/>
                    </a:cubicBezTo>
                    <a:cubicBezTo>
                      <a:pt x="1070682" y="3122511"/>
                      <a:pt x="1070766" y="3118384"/>
                      <a:pt x="1070313" y="3116001"/>
                    </a:cubicBezTo>
                    <a:cubicBezTo>
                      <a:pt x="1069659" y="3112477"/>
                      <a:pt x="1067461" y="3106688"/>
                      <a:pt x="1064961" y="3100077"/>
                    </a:cubicBezTo>
                    <a:cubicBezTo>
                      <a:pt x="1057310" y="3079875"/>
                      <a:pt x="1047141" y="3052995"/>
                      <a:pt x="1060615" y="3037710"/>
                    </a:cubicBezTo>
                    <a:cubicBezTo>
                      <a:pt x="1063132" y="3034858"/>
                      <a:pt x="1065565" y="3032206"/>
                      <a:pt x="1067713" y="3029858"/>
                    </a:cubicBezTo>
                    <a:cubicBezTo>
                      <a:pt x="1075683" y="3021166"/>
                      <a:pt x="1079307" y="3017172"/>
                      <a:pt x="1078837" y="3011870"/>
                    </a:cubicBezTo>
                    <a:cubicBezTo>
                      <a:pt x="1078837" y="3011803"/>
                      <a:pt x="1077042" y="3010494"/>
                      <a:pt x="1075213" y="3009135"/>
                    </a:cubicBezTo>
                    <a:cubicBezTo>
                      <a:pt x="1073250" y="3007692"/>
                      <a:pt x="1071219" y="3006199"/>
                      <a:pt x="1069458" y="3004270"/>
                    </a:cubicBezTo>
                    <a:cubicBezTo>
                      <a:pt x="1062847" y="2997105"/>
                      <a:pt x="1060917" y="2988178"/>
                      <a:pt x="1077444" y="2973010"/>
                    </a:cubicBezTo>
                    <a:cubicBezTo>
                      <a:pt x="1091203" y="2960342"/>
                      <a:pt x="1102697" y="2958077"/>
                      <a:pt x="1114341" y="2955812"/>
                    </a:cubicBezTo>
                    <a:cubicBezTo>
                      <a:pt x="1123603" y="2953999"/>
                      <a:pt x="1133017" y="2952154"/>
                      <a:pt x="1143738" y="2943110"/>
                    </a:cubicBezTo>
                    <a:cubicBezTo>
                      <a:pt x="1161977" y="2927656"/>
                      <a:pt x="1174142" y="2888712"/>
                      <a:pt x="1182515" y="2861950"/>
                    </a:cubicBezTo>
                    <a:cubicBezTo>
                      <a:pt x="1184595" y="2855255"/>
                      <a:pt x="1186458" y="2849332"/>
                      <a:pt x="1188421" y="2843912"/>
                    </a:cubicBezTo>
                    <a:cubicBezTo>
                      <a:pt x="1190736" y="2837402"/>
                      <a:pt x="1181156" y="2823425"/>
                      <a:pt x="1170467" y="2807854"/>
                    </a:cubicBezTo>
                    <a:cubicBezTo>
                      <a:pt x="1153201" y="2782719"/>
                      <a:pt x="1133453" y="2753977"/>
                      <a:pt x="1147212" y="2728439"/>
                    </a:cubicBezTo>
                    <a:cubicBezTo>
                      <a:pt x="1162094" y="2700737"/>
                      <a:pt x="1177967" y="2700922"/>
                      <a:pt x="1192767" y="2701073"/>
                    </a:cubicBezTo>
                    <a:cubicBezTo>
                      <a:pt x="1198757" y="2701140"/>
                      <a:pt x="1204545" y="2701207"/>
                      <a:pt x="1208841" y="2698086"/>
                    </a:cubicBezTo>
                    <a:cubicBezTo>
                      <a:pt x="1215066" y="2693589"/>
                      <a:pt x="1219815" y="2685586"/>
                      <a:pt x="1223002" y="2676827"/>
                    </a:cubicBezTo>
                    <a:cubicBezTo>
                      <a:pt x="1227197" y="2665350"/>
                      <a:pt x="1228673" y="2652900"/>
                      <a:pt x="1227717" y="2644829"/>
                    </a:cubicBezTo>
                    <a:cubicBezTo>
                      <a:pt x="1226643" y="2635853"/>
                      <a:pt x="1219647" y="2629460"/>
                      <a:pt x="1211761" y="2622245"/>
                    </a:cubicBezTo>
                    <a:cubicBezTo>
                      <a:pt x="1208287" y="2619074"/>
                      <a:pt x="1204663" y="2615768"/>
                      <a:pt x="1200988" y="2611825"/>
                    </a:cubicBezTo>
                    <a:cubicBezTo>
                      <a:pt x="1197314" y="2607882"/>
                      <a:pt x="1187817" y="2600617"/>
                      <a:pt x="1176961" y="2592294"/>
                    </a:cubicBezTo>
                    <a:cubicBezTo>
                      <a:pt x="1152832" y="2573854"/>
                      <a:pt x="1122429" y="2550598"/>
                      <a:pt x="1123318" y="2536269"/>
                    </a:cubicBezTo>
                    <a:lnTo>
                      <a:pt x="1123318" y="2536252"/>
                    </a:lnTo>
                    <a:cubicBezTo>
                      <a:pt x="1123671" y="2530480"/>
                      <a:pt x="1128386" y="2517208"/>
                      <a:pt x="1134242" y="2500547"/>
                    </a:cubicBezTo>
                    <a:cubicBezTo>
                      <a:pt x="1146574" y="2465697"/>
                      <a:pt x="1164611" y="2414688"/>
                      <a:pt x="1156339" y="2403329"/>
                    </a:cubicBezTo>
                    <a:cubicBezTo>
                      <a:pt x="1152195" y="2397607"/>
                      <a:pt x="1144728" y="2391584"/>
                      <a:pt x="1136960" y="2385308"/>
                    </a:cubicBezTo>
                    <a:cubicBezTo>
                      <a:pt x="1116540" y="2368865"/>
                      <a:pt x="1094274" y="2350894"/>
                      <a:pt x="1105684" y="2323159"/>
                    </a:cubicBezTo>
                    <a:cubicBezTo>
                      <a:pt x="1112462" y="2306648"/>
                      <a:pt x="1118285" y="2288661"/>
                      <a:pt x="1121993" y="2272050"/>
                    </a:cubicBezTo>
                    <a:cubicBezTo>
                      <a:pt x="1125382" y="2256982"/>
                      <a:pt x="1127060" y="2243156"/>
                      <a:pt x="1126188" y="2232854"/>
                    </a:cubicBezTo>
                    <a:cubicBezTo>
                      <a:pt x="1125701" y="2227082"/>
                      <a:pt x="1118771" y="2218844"/>
                      <a:pt x="1111187" y="2209833"/>
                    </a:cubicBezTo>
                    <a:cubicBezTo>
                      <a:pt x="1094072" y="2189514"/>
                      <a:pt x="1074273" y="2165956"/>
                      <a:pt x="1095113" y="2137700"/>
                    </a:cubicBezTo>
                    <a:cubicBezTo>
                      <a:pt x="1112177" y="2114528"/>
                      <a:pt x="1124594" y="2091978"/>
                      <a:pt x="1134325" y="2074360"/>
                    </a:cubicBezTo>
                    <a:cubicBezTo>
                      <a:pt x="1139745" y="2064460"/>
                      <a:pt x="1144376" y="2056087"/>
                      <a:pt x="1148520" y="2049879"/>
                    </a:cubicBezTo>
                    <a:cubicBezTo>
                      <a:pt x="1151322" y="2045667"/>
                      <a:pt x="1153873" y="2040617"/>
                      <a:pt x="1156624" y="2035231"/>
                    </a:cubicBezTo>
                    <a:cubicBezTo>
                      <a:pt x="1165517" y="2017697"/>
                      <a:pt x="1176206" y="1996622"/>
                      <a:pt x="1201257" y="1984105"/>
                    </a:cubicBezTo>
                    <a:cubicBezTo>
                      <a:pt x="1210552" y="1979457"/>
                      <a:pt x="1219328" y="1974055"/>
                      <a:pt x="1227432" y="1969038"/>
                    </a:cubicBezTo>
                    <a:cubicBezTo>
                      <a:pt x="1245352" y="1958047"/>
                      <a:pt x="1260386" y="1948802"/>
                      <a:pt x="1279330" y="1948802"/>
                    </a:cubicBezTo>
                    <a:cubicBezTo>
                      <a:pt x="1292786" y="1948802"/>
                      <a:pt x="1315203" y="1949960"/>
                      <a:pt x="1335590" y="1950983"/>
                    </a:cubicBezTo>
                    <a:cubicBezTo>
                      <a:pt x="1352016" y="1951856"/>
                      <a:pt x="1367100" y="1952628"/>
                      <a:pt x="1375070" y="1952628"/>
                    </a:cubicBezTo>
                    <a:cubicBezTo>
                      <a:pt x="1384920" y="1952628"/>
                      <a:pt x="1399937" y="1951990"/>
                      <a:pt x="1411783" y="1949222"/>
                    </a:cubicBezTo>
                    <a:cubicBezTo>
                      <a:pt x="1418713" y="1947594"/>
                      <a:pt x="1424300" y="1945446"/>
                      <a:pt x="1426180" y="1942628"/>
                    </a:cubicBezTo>
                    <a:cubicBezTo>
                      <a:pt x="1429770" y="1937225"/>
                      <a:pt x="1433596" y="1919489"/>
                      <a:pt x="1434955" y="1902928"/>
                    </a:cubicBezTo>
                    <a:cubicBezTo>
                      <a:pt x="1435995" y="1890562"/>
                      <a:pt x="1435828" y="1879622"/>
                      <a:pt x="1433361" y="1877122"/>
                    </a:cubicBezTo>
                    <a:cubicBezTo>
                      <a:pt x="1431012" y="1874807"/>
                      <a:pt x="1426699" y="1871719"/>
                      <a:pt x="1421901" y="1868280"/>
                    </a:cubicBezTo>
                    <a:cubicBezTo>
                      <a:pt x="1408109" y="1858397"/>
                      <a:pt x="1390876" y="1846031"/>
                      <a:pt x="1390876" y="1830544"/>
                    </a:cubicBezTo>
                    <a:cubicBezTo>
                      <a:pt x="1390876" y="1825997"/>
                      <a:pt x="1389517" y="1820762"/>
                      <a:pt x="1388158" y="1815426"/>
                    </a:cubicBezTo>
                    <a:cubicBezTo>
                      <a:pt x="1384652" y="1801952"/>
                      <a:pt x="1381027" y="1787808"/>
                      <a:pt x="1391397" y="1773411"/>
                    </a:cubicBezTo>
                    <a:cubicBezTo>
                      <a:pt x="1398444" y="1763629"/>
                      <a:pt x="1418394" y="1737974"/>
                      <a:pt x="1436549" y="1715339"/>
                    </a:cubicBezTo>
                    <a:cubicBezTo>
                      <a:pt x="1451029" y="1697251"/>
                      <a:pt x="1464519" y="1680942"/>
                      <a:pt x="1469738" y="1675740"/>
                    </a:cubicBezTo>
                    <a:cubicBezTo>
                      <a:pt x="1477909" y="1667536"/>
                      <a:pt x="1477959" y="1667519"/>
                      <a:pt x="1485779" y="1649733"/>
                    </a:cubicBezTo>
                    <a:lnTo>
                      <a:pt x="1485779" y="1649683"/>
                    </a:lnTo>
                    <a:cubicBezTo>
                      <a:pt x="1487842" y="1644884"/>
                      <a:pt x="1490527" y="1638877"/>
                      <a:pt x="1494000" y="1631091"/>
                    </a:cubicBezTo>
                    <a:cubicBezTo>
                      <a:pt x="1507071" y="1602030"/>
                      <a:pt x="1511669" y="1550619"/>
                      <a:pt x="1514420" y="1520065"/>
                    </a:cubicBezTo>
                    <a:cubicBezTo>
                      <a:pt x="1515142" y="1511575"/>
                      <a:pt x="1515779" y="1504628"/>
                      <a:pt x="1516417" y="1500115"/>
                    </a:cubicBezTo>
                    <a:cubicBezTo>
                      <a:pt x="1517172" y="1494410"/>
                      <a:pt x="1512826" y="1485886"/>
                      <a:pt x="1508346" y="1477094"/>
                    </a:cubicBezTo>
                    <a:cubicBezTo>
                      <a:pt x="1499017" y="1458805"/>
                      <a:pt x="1489201" y="1439492"/>
                      <a:pt x="1508397" y="1422612"/>
                    </a:cubicBezTo>
                    <a:cubicBezTo>
                      <a:pt x="1521434" y="1411135"/>
                      <a:pt x="1557576" y="1398031"/>
                      <a:pt x="1591335" y="1385799"/>
                    </a:cubicBezTo>
                    <a:cubicBezTo>
                      <a:pt x="1622645" y="1374473"/>
                      <a:pt x="1651723" y="1363919"/>
                      <a:pt x="1653317" y="1359926"/>
                    </a:cubicBezTo>
                    <a:cubicBezTo>
                      <a:pt x="1654710" y="1356369"/>
                      <a:pt x="1651002" y="1349640"/>
                      <a:pt x="1647343" y="1343080"/>
                    </a:cubicBezTo>
                    <a:cubicBezTo>
                      <a:pt x="1641354" y="1332341"/>
                      <a:pt x="1635481" y="1321838"/>
                      <a:pt x="1642629" y="1311518"/>
                    </a:cubicBezTo>
                    <a:cubicBezTo>
                      <a:pt x="1647343" y="1304706"/>
                      <a:pt x="1676137" y="1280041"/>
                      <a:pt x="1706020" y="1254470"/>
                    </a:cubicBezTo>
                    <a:cubicBezTo>
                      <a:pt x="1737732" y="1227271"/>
                      <a:pt x="1770720" y="1199027"/>
                      <a:pt x="1774596" y="1192981"/>
                    </a:cubicBezTo>
                    <a:cubicBezTo>
                      <a:pt x="1778573" y="1186758"/>
                      <a:pt x="1784328" y="1172672"/>
                      <a:pt x="1788959" y="1158989"/>
                    </a:cubicBezTo>
                    <a:lnTo>
                      <a:pt x="1788959" y="1158948"/>
                    </a:lnTo>
                    <a:cubicBezTo>
                      <a:pt x="1793388" y="1145802"/>
                      <a:pt x="1796777" y="1133515"/>
                      <a:pt x="1796408" y="1129882"/>
                    </a:cubicBezTo>
                    <a:cubicBezTo>
                      <a:pt x="1796207" y="1128107"/>
                      <a:pt x="1791912" y="1120129"/>
                      <a:pt x="1786727" y="1110591"/>
                    </a:cubicBezTo>
                    <a:cubicBezTo>
                      <a:pt x="1775317" y="1089527"/>
                      <a:pt x="1760384" y="1061998"/>
                      <a:pt x="1768925" y="1050586"/>
                    </a:cubicBezTo>
                    <a:cubicBezTo>
                      <a:pt x="1776022" y="1041150"/>
                      <a:pt x="1786358" y="1039713"/>
                      <a:pt x="1796576" y="1038299"/>
                    </a:cubicBezTo>
                    <a:cubicBezTo>
                      <a:pt x="1801677" y="1037579"/>
                      <a:pt x="1806795" y="1036863"/>
                      <a:pt x="1810218" y="1035025"/>
                    </a:cubicBezTo>
                    <a:cubicBezTo>
                      <a:pt x="1814933" y="1032473"/>
                      <a:pt x="1827684" y="1003506"/>
                      <a:pt x="1838339" y="979329"/>
                    </a:cubicBezTo>
                    <a:cubicBezTo>
                      <a:pt x="1845571" y="962933"/>
                      <a:pt x="1851914" y="948570"/>
                      <a:pt x="1855655" y="943721"/>
                    </a:cubicBezTo>
                    <a:cubicBezTo>
                      <a:pt x="1862283" y="935123"/>
                      <a:pt x="1882669" y="922915"/>
                      <a:pt x="1897586" y="913978"/>
                    </a:cubicBezTo>
                    <a:cubicBezTo>
                      <a:pt x="1903442" y="910468"/>
                      <a:pt x="1908425" y="907475"/>
                      <a:pt x="1910942" y="905738"/>
                    </a:cubicBezTo>
                    <a:cubicBezTo>
                      <a:pt x="1912737" y="904501"/>
                      <a:pt x="1915254" y="902567"/>
                      <a:pt x="1917805" y="900652"/>
                    </a:cubicBezTo>
                    <a:cubicBezTo>
                      <a:pt x="1926379" y="894169"/>
                      <a:pt x="1935087" y="887585"/>
                      <a:pt x="1943107" y="887585"/>
                    </a:cubicBezTo>
                    <a:cubicBezTo>
                      <a:pt x="1945976" y="887585"/>
                      <a:pt x="1955390" y="889600"/>
                      <a:pt x="1967907" y="892293"/>
                    </a:cubicBezTo>
                    <a:cubicBezTo>
                      <a:pt x="1995474" y="898198"/>
                      <a:pt x="2039167" y="907574"/>
                      <a:pt x="2046382" y="904501"/>
                    </a:cubicBezTo>
                    <a:cubicBezTo>
                      <a:pt x="2051164" y="902428"/>
                      <a:pt x="2055426" y="896703"/>
                      <a:pt x="2059218" y="889221"/>
                    </a:cubicBezTo>
                    <a:cubicBezTo>
                      <a:pt x="2063530" y="880742"/>
                      <a:pt x="2067037" y="870210"/>
                      <a:pt x="2070041" y="859856"/>
                    </a:cubicBezTo>
                    <a:cubicBezTo>
                      <a:pt x="2072272" y="852136"/>
                      <a:pt x="2072507" y="838531"/>
                      <a:pt x="2072742" y="824667"/>
                    </a:cubicBezTo>
                    <a:cubicBezTo>
                      <a:pt x="2073145" y="801666"/>
                      <a:pt x="2073581" y="777907"/>
                      <a:pt x="2084034" y="769388"/>
                    </a:cubicBezTo>
                    <a:cubicBezTo>
                      <a:pt x="2094454" y="760892"/>
                      <a:pt x="2188752" y="779743"/>
                      <a:pt x="2266305" y="795243"/>
                    </a:cubicBezTo>
                    <a:cubicBezTo>
                      <a:pt x="2317447" y="805475"/>
                      <a:pt x="2360938" y="814173"/>
                      <a:pt x="2361492" y="813834"/>
                    </a:cubicBezTo>
                    <a:cubicBezTo>
                      <a:pt x="2364915" y="811680"/>
                      <a:pt x="2368992" y="809124"/>
                      <a:pt x="2371862" y="805876"/>
                    </a:cubicBezTo>
                    <a:cubicBezTo>
                      <a:pt x="2374462" y="802943"/>
                      <a:pt x="2376409" y="799092"/>
                      <a:pt x="2376577" y="793747"/>
                    </a:cubicBezTo>
                    <a:cubicBezTo>
                      <a:pt x="2376728" y="788701"/>
                      <a:pt x="2375939" y="784870"/>
                      <a:pt x="2375217" y="781359"/>
                    </a:cubicBezTo>
                    <a:cubicBezTo>
                      <a:pt x="2373775" y="774476"/>
                      <a:pt x="2372499" y="768432"/>
                      <a:pt x="2375972" y="757658"/>
                    </a:cubicBezTo>
                    <a:cubicBezTo>
                      <a:pt x="2378489" y="749898"/>
                      <a:pt x="2386107" y="738549"/>
                      <a:pt x="2393809" y="727077"/>
                    </a:cubicBezTo>
                    <a:cubicBezTo>
                      <a:pt x="2402181" y="714669"/>
                      <a:pt x="2410638" y="702059"/>
                      <a:pt x="2410789" y="697692"/>
                    </a:cubicBezTo>
                    <a:cubicBezTo>
                      <a:pt x="2410923" y="694700"/>
                      <a:pt x="2408994" y="687180"/>
                      <a:pt x="2406812" y="678721"/>
                    </a:cubicBezTo>
                    <a:cubicBezTo>
                      <a:pt x="2401627" y="658811"/>
                      <a:pt x="2395352" y="634536"/>
                      <a:pt x="2407920" y="627213"/>
                    </a:cubicBezTo>
                    <a:cubicBezTo>
                      <a:pt x="2416460" y="622226"/>
                      <a:pt x="2437770" y="621968"/>
                      <a:pt x="2459951" y="621688"/>
                    </a:cubicBezTo>
                    <a:cubicBezTo>
                      <a:pt x="2473945" y="621508"/>
                      <a:pt x="2488392" y="621329"/>
                      <a:pt x="2499399" y="619991"/>
                    </a:cubicBezTo>
                    <a:cubicBezTo>
                      <a:pt x="2511681" y="618517"/>
                      <a:pt x="2520457" y="619554"/>
                      <a:pt x="2527000" y="620310"/>
                    </a:cubicBezTo>
                    <a:cubicBezTo>
                      <a:pt x="2532185" y="620911"/>
                      <a:pt x="2534870" y="621228"/>
                      <a:pt x="2535944" y="618773"/>
                    </a:cubicBezTo>
                    <a:lnTo>
                      <a:pt x="2535944" y="618751"/>
                    </a:lnTo>
                    <a:cubicBezTo>
                      <a:pt x="2537689" y="614785"/>
                      <a:pt x="2537856" y="608419"/>
                      <a:pt x="2537974" y="601977"/>
                    </a:cubicBezTo>
                    <a:cubicBezTo>
                      <a:pt x="2538209" y="590267"/>
                      <a:pt x="2538494" y="578257"/>
                      <a:pt x="2547236" y="569920"/>
                    </a:cubicBezTo>
                    <a:lnTo>
                      <a:pt x="2547236" y="569881"/>
                    </a:lnTo>
                    <a:cubicBezTo>
                      <a:pt x="2557723" y="559825"/>
                      <a:pt x="2572673" y="557909"/>
                      <a:pt x="2584015" y="556454"/>
                    </a:cubicBezTo>
                    <a:cubicBezTo>
                      <a:pt x="2586449" y="556156"/>
                      <a:pt x="2588629" y="555877"/>
                      <a:pt x="2590794" y="555458"/>
                    </a:cubicBezTo>
                    <a:cubicBezTo>
                      <a:pt x="2596767" y="554320"/>
                      <a:pt x="2611885" y="560844"/>
                      <a:pt x="2628564" y="569762"/>
                    </a:cubicBezTo>
                    <a:cubicBezTo>
                      <a:pt x="2651551" y="582031"/>
                      <a:pt x="2679069" y="599085"/>
                      <a:pt x="2687290" y="605231"/>
                    </a:cubicBezTo>
                    <a:cubicBezTo>
                      <a:pt x="2693985" y="610258"/>
                      <a:pt x="2706804" y="627034"/>
                      <a:pt x="2720798" y="645428"/>
                    </a:cubicBezTo>
                    <a:cubicBezTo>
                      <a:pt x="2738198" y="668209"/>
                      <a:pt x="2757578" y="693643"/>
                      <a:pt x="2766269" y="698809"/>
                    </a:cubicBezTo>
                    <a:cubicBezTo>
                      <a:pt x="2776655" y="704955"/>
                      <a:pt x="2816388" y="701605"/>
                      <a:pt x="2847413" y="698970"/>
                    </a:cubicBezTo>
                    <a:cubicBezTo>
                      <a:pt x="2861171" y="697814"/>
                      <a:pt x="2873303" y="696797"/>
                      <a:pt x="2881121" y="696797"/>
                    </a:cubicBezTo>
                    <a:cubicBezTo>
                      <a:pt x="2890333" y="696797"/>
                      <a:pt x="2903823" y="697675"/>
                      <a:pt x="2917868" y="698613"/>
                    </a:cubicBezTo>
                    <a:cubicBezTo>
                      <a:pt x="2941593" y="700170"/>
                      <a:pt x="2967131" y="701865"/>
                      <a:pt x="2974631" y="699531"/>
                    </a:cubicBezTo>
                    <a:cubicBezTo>
                      <a:pt x="2980302" y="697774"/>
                      <a:pt x="2985319" y="692609"/>
                      <a:pt x="2989866" y="687920"/>
                    </a:cubicBezTo>
                    <a:cubicBezTo>
                      <a:pt x="2994900" y="682713"/>
                      <a:pt x="2999565" y="677926"/>
                      <a:pt x="3005790" y="676050"/>
                    </a:cubicBezTo>
                    <a:cubicBezTo>
                      <a:pt x="3012686" y="673976"/>
                      <a:pt x="3039733" y="687520"/>
                      <a:pt x="3070892" y="703142"/>
                    </a:cubicBezTo>
                    <a:cubicBezTo>
                      <a:pt x="3110273" y="722869"/>
                      <a:pt x="3156817" y="746210"/>
                      <a:pt x="3163797" y="743894"/>
                    </a:cubicBezTo>
                    <a:cubicBezTo>
                      <a:pt x="3170945" y="741502"/>
                      <a:pt x="3188060" y="720635"/>
                      <a:pt x="3203815" y="701405"/>
                    </a:cubicBezTo>
                    <a:cubicBezTo>
                      <a:pt x="3218732" y="683211"/>
                      <a:pt x="3232608" y="666313"/>
                      <a:pt x="3240545" y="663880"/>
                    </a:cubicBezTo>
                    <a:cubicBezTo>
                      <a:pt x="3246535" y="662026"/>
                      <a:pt x="3254152" y="662664"/>
                      <a:pt x="3262022" y="663322"/>
                    </a:cubicBezTo>
                    <a:cubicBezTo>
                      <a:pt x="3271469" y="664119"/>
                      <a:pt x="3281435" y="664958"/>
                      <a:pt x="3282358" y="661805"/>
                    </a:cubicBezTo>
                    <a:cubicBezTo>
                      <a:pt x="3283566" y="657857"/>
                      <a:pt x="3286871" y="638885"/>
                      <a:pt x="3291133" y="614167"/>
                    </a:cubicBezTo>
                    <a:cubicBezTo>
                      <a:pt x="3301117" y="556495"/>
                      <a:pt x="3316436" y="468042"/>
                      <a:pt x="3326118" y="454617"/>
                    </a:cubicBezTo>
                    <a:cubicBezTo>
                      <a:pt x="3336303" y="440515"/>
                      <a:pt x="3351656" y="429904"/>
                      <a:pt x="3370968" y="416554"/>
                    </a:cubicBezTo>
                    <a:cubicBezTo>
                      <a:pt x="3376673" y="412604"/>
                      <a:pt x="3382764" y="408375"/>
                      <a:pt x="3390079" y="403089"/>
                    </a:cubicBezTo>
                    <a:cubicBezTo>
                      <a:pt x="3405063" y="392218"/>
                      <a:pt x="3411657" y="385733"/>
                      <a:pt x="3416473" y="381006"/>
                    </a:cubicBezTo>
                    <a:cubicBezTo>
                      <a:pt x="3420903" y="376657"/>
                      <a:pt x="3424023" y="373585"/>
                      <a:pt x="3429963" y="370113"/>
                    </a:cubicBezTo>
                    <a:cubicBezTo>
                      <a:pt x="3436792" y="366164"/>
                      <a:pt x="3461323" y="363331"/>
                      <a:pt x="3487414" y="360319"/>
                    </a:cubicBezTo>
                    <a:cubicBezTo>
                      <a:pt x="3515016" y="357128"/>
                      <a:pt x="3544530" y="353735"/>
                      <a:pt x="3551829" y="349866"/>
                    </a:cubicBezTo>
                    <a:cubicBezTo>
                      <a:pt x="3554229" y="348609"/>
                      <a:pt x="3557064" y="347072"/>
                      <a:pt x="3559933" y="345517"/>
                    </a:cubicBezTo>
                    <a:cubicBezTo>
                      <a:pt x="3575084" y="337299"/>
                      <a:pt x="3592753" y="327724"/>
                      <a:pt x="3608324" y="324271"/>
                    </a:cubicBezTo>
                    <a:cubicBezTo>
                      <a:pt x="3621445" y="321359"/>
                      <a:pt x="3653308" y="345556"/>
                      <a:pt x="3682437" y="367701"/>
                    </a:cubicBezTo>
                    <a:cubicBezTo>
                      <a:pt x="3703260" y="383500"/>
                      <a:pt x="3722573" y="398163"/>
                      <a:pt x="3728277" y="399119"/>
                    </a:cubicBezTo>
                    <a:cubicBezTo>
                      <a:pt x="3740610" y="401173"/>
                      <a:pt x="3777423" y="419407"/>
                      <a:pt x="3804790" y="432931"/>
                    </a:cubicBezTo>
                    <a:cubicBezTo>
                      <a:pt x="3818951" y="439954"/>
                      <a:pt x="3830529" y="445678"/>
                      <a:pt x="3833867" y="446835"/>
                    </a:cubicBezTo>
                    <a:cubicBezTo>
                      <a:pt x="3847476" y="451584"/>
                      <a:pt x="3865345" y="487390"/>
                      <a:pt x="3869255" y="495250"/>
                    </a:cubicBezTo>
                    <a:lnTo>
                      <a:pt x="3869221" y="495250"/>
                    </a:lnTo>
                    <a:lnTo>
                      <a:pt x="3869540" y="495869"/>
                    </a:lnTo>
                    <a:lnTo>
                      <a:pt x="3869540" y="495889"/>
                    </a:lnTo>
                    <a:cubicBezTo>
                      <a:pt x="3873281" y="503391"/>
                      <a:pt x="3862274" y="515378"/>
                      <a:pt x="3849791" y="528903"/>
                    </a:cubicBezTo>
                    <a:cubicBezTo>
                      <a:pt x="3839052" y="540573"/>
                      <a:pt x="3826971" y="553721"/>
                      <a:pt x="3825008" y="559985"/>
                    </a:cubicBezTo>
                    <a:lnTo>
                      <a:pt x="3825008" y="560005"/>
                    </a:lnTo>
                    <a:cubicBezTo>
                      <a:pt x="3824773" y="560741"/>
                      <a:pt x="3824572" y="561542"/>
                      <a:pt x="3824371" y="562359"/>
                    </a:cubicBezTo>
                    <a:cubicBezTo>
                      <a:pt x="3822508" y="570436"/>
                      <a:pt x="3821417" y="583683"/>
                      <a:pt x="3821736" y="595195"/>
                    </a:cubicBezTo>
                    <a:cubicBezTo>
                      <a:pt x="3821937" y="603014"/>
                      <a:pt x="3822139" y="609558"/>
                      <a:pt x="3822173" y="611233"/>
                    </a:cubicBezTo>
                    <a:cubicBezTo>
                      <a:pt x="3823934" y="609340"/>
                      <a:pt x="3832005" y="599004"/>
                      <a:pt x="3840881" y="588392"/>
                    </a:cubicBezTo>
                    <a:cubicBezTo>
                      <a:pt x="3852224" y="574926"/>
                      <a:pt x="3864019" y="560862"/>
                      <a:pt x="3872157" y="557391"/>
                    </a:cubicBezTo>
                    <a:cubicBezTo>
                      <a:pt x="3877476" y="555119"/>
                      <a:pt x="3889121" y="553003"/>
                      <a:pt x="3902846" y="550548"/>
                    </a:cubicBezTo>
                    <a:cubicBezTo>
                      <a:pt x="3927091" y="546179"/>
                      <a:pt x="3958418" y="540533"/>
                      <a:pt x="3963871" y="533432"/>
                    </a:cubicBezTo>
                    <a:cubicBezTo>
                      <a:pt x="3973570" y="520764"/>
                      <a:pt x="3984979" y="489603"/>
                      <a:pt x="3988973" y="478773"/>
                    </a:cubicBezTo>
                    <a:lnTo>
                      <a:pt x="3988973" y="478732"/>
                    </a:lnTo>
                    <a:lnTo>
                      <a:pt x="3989560" y="477036"/>
                    </a:lnTo>
                    <a:cubicBezTo>
                      <a:pt x="3994476" y="463671"/>
                      <a:pt x="4026390" y="470712"/>
                      <a:pt x="4053840" y="476737"/>
                    </a:cubicBezTo>
                    <a:cubicBezTo>
                      <a:pt x="4061056" y="478333"/>
                      <a:pt x="4067952" y="479850"/>
                      <a:pt x="4072817" y="480768"/>
                    </a:cubicBezTo>
                    <a:cubicBezTo>
                      <a:pt x="4084596" y="482981"/>
                      <a:pt x="4095368" y="483241"/>
                      <a:pt x="4103976" y="481705"/>
                    </a:cubicBezTo>
                    <a:cubicBezTo>
                      <a:pt x="4111393" y="480390"/>
                      <a:pt x="4116862" y="477895"/>
                      <a:pt x="4119211" y="474405"/>
                    </a:cubicBezTo>
                    <a:cubicBezTo>
                      <a:pt x="4122483" y="469598"/>
                      <a:pt x="4119060" y="441528"/>
                      <a:pt x="4115940" y="420843"/>
                    </a:cubicBezTo>
                    <a:cubicBezTo>
                      <a:pt x="4090821" y="418469"/>
                      <a:pt x="4076140" y="408314"/>
                      <a:pt x="4069713" y="409730"/>
                    </a:cubicBezTo>
                    <a:cubicBezTo>
                      <a:pt x="4062851" y="411267"/>
                      <a:pt x="4049411" y="437318"/>
                      <a:pt x="4036390" y="441151"/>
                    </a:cubicBezTo>
                    <a:cubicBezTo>
                      <a:pt x="4023386" y="444980"/>
                      <a:pt x="4036390" y="422378"/>
                      <a:pt x="4036390" y="415096"/>
                    </a:cubicBezTo>
                    <a:cubicBezTo>
                      <a:pt x="4036390" y="407816"/>
                      <a:pt x="4016859" y="390978"/>
                      <a:pt x="4007682" y="387906"/>
                    </a:cubicBezTo>
                    <a:cubicBezTo>
                      <a:pt x="3998503" y="384855"/>
                      <a:pt x="3965952" y="405143"/>
                      <a:pt x="3950985" y="415475"/>
                    </a:cubicBezTo>
                    <a:cubicBezTo>
                      <a:pt x="3936068" y="425830"/>
                      <a:pt x="3907343" y="451483"/>
                      <a:pt x="3894708" y="447273"/>
                    </a:cubicBezTo>
                    <a:cubicBezTo>
                      <a:pt x="3882057" y="443067"/>
                      <a:pt x="3922259" y="411665"/>
                      <a:pt x="3915766" y="406678"/>
                    </a:cubicBezTo>
                    <a:cubicBezTo>
                      <a:pt x="3909256" y="401691"/>
                      <a:pt x="3904843" y="398819"/>
                      <a:pt x="3886487" y="391936"/>
                    </a:cubicBezTo>
                    <a:cubicBezTo>
                      <a:pt x="3868097" y="385033"/>
                      <a:pt x="3881855" y="369714"/>
                      <a:pt x="3881855" y="359759"/>
                    </a:cubicBezTo>
                    <a:cubicBezTo>
                      <a:pt x="3881855" y="349804"/>
                      <a:pt x="3872678" y="348267"/>
                      <a:pt x="3842039" y="342903"/>
                    </a:cubicBezTo>
                    <a:cubicBezTo>
                      <a:pt x="3811401" y="337535"/>
                      <a:pt x="3758547" y="323753"/>
                      <a:pt x="3759301" y="306137"/>
                    </a:cubicBezTo>
                    <a:cubicBezTo>
                      <a:pt x="3760107" y="288522"/>
                      <a:pt x="3850462" y="322216"/>
                      <a:pt x="3870361" y="328339"/>
                    </a:cubicBezTo>
                    <a:cubicBezTo>
                      <a:pt x="3890278" y="334483"/>
                      <a:pt x="4004795" y="331790"/>
                      <a:pt x="4022027" y="326822"/>
                    </a:cubicBezTo>
                    <a:cubicBezTo>
                      <a:pt x="4039277" y="321855"/>
                      <a:pt x="4044259" y="307293"/>
                      <a:pt x="4064159" y="293109"/>
                    </a:cubicBezTo>
                    <a:cubicBezTo>
                      <a:pt x="4084076" y="278945"/>
                      <a:pt x="4095553" y="281238"/>
                      <a:pt x="4125084" y="280861"/>
                    </a:cubicBezTo>
                    <a:cubicBezTo>
                      <a:pt x="4154565" y="280481"/>
                      <a:pt x="4147266" y="272045"/>
                      <a:pt x="4148810" y="260174"/>
                    </a:cubicBezTo>
                    <a:cubicBezTo>
                      <a:pt x="4150320" y="248321"/>
                      <a:pt x="4144229" y="226876"/>
                      <a:pt x="4124682" y="217679"/>
                    </a:cubicBezTo>
                    <a:close/>
                    <a:moveTo>
                      <a:pt x="2996410" y="187477"/>
                    </a:moveTo>
                    <a:cubicBezTo>
                      <a:pt x="3007887" y="193222"/>
                      <a:pt x="3013290" y="187856"/>
                      <a:pt x="3028961" y="177901"/>
                    </a:cubicBezTo>
                    <a:cubicBezTo>
                      <a:pt x="3044666" y="167946"/>
                      <a:pt x="3036260" y="163716"/>
                      <a:pt x="3026679" y="157592"/>
                    </a:cubicBezTo>
                    <a:cubicBezTo>
                      <a:pt x="3017065" y="151468"/>
                      <a:pt x="3003709" y="143808"/>
                      <a:pt x="2991427" y="128485"/>
                    </a:cubicBezTo>
                    <a:cubicBezTo>
                      <a:pt x="2986477" y="119670"/>
                      <a:pt x="2980336" y="122742"/>
                      <a:pt x="2975738" y="127329"/>
                    </a:cubicBezTo>
                    <a:cubicBezTo>
                      <a:pt x="2971158" y="131918"/>
                      <a:pt x="2971510" y="146102"/>
                      <a:pt x="2971913" y="161045"/>
                    </a:cubicBezTo>
                    <a:cubicBezTo>
                      <a:pt x="2972265" y="175987"/>
                      <a:pt x="2984917" y="181734"/>
                      <a:pt x="2996410" y="187477"/>
                    </a:cubicBezTo>
                    <a:close/>
                    <a:moveTo>
                      <a:pt x="3296469" y="62799"/>
                    </a:moveTo>
                    <a:cubicBezTo>
                      <a:pt x="3311788" y="64334"/>
                      <a:pt x="3328634" y="57431"/>
                      <a:pt x="3356589" y="57831"/>
                    </a:cubicBezTo>
                    <a:cubicBezTo>
                      <a:pt x="3384559" y="58208"/>
                      <a:pt x="3385717" y="50171"/>
                      <a:pt x="3405214" y="39058"/>
                    </a:cubicBezTo>
                    <a:cubicBezTo>
                      <a:pt x="3424761" y="27946"/>
                      <a:pt x="3402949" y="25654"/>
                      <a:pt x="3381891" y="31018"/>
                    </a:cubicBezTo>
                    <a:cubicBezTo>
                      <a:pt x="3360817" y="36364"/>
                      <a:pt x="3363099" y="33692"/>
                      <a:pt x="3352008" y="26409"/>
                    </a:cubicBezTo>
                    <a:cubicBezTo>
                      <a:pt x="3340866" y="19128"/>
                      <a:pt x="3336689" y="11091"/>
                      <a:pt x="3313701" y="5720"/>
                    </a:cubicBezTo>
                    <a:cubicBezTo>
                      <a:pt x="3301067" y="2290"/>
                      <a:pt x="3286905" y="-2317"/>
                      <a:pt x="3276166" y="5720"/>
                    </a:cubicBezTo>
                    <a:cubicBezTo>
                      <a:pt x="3265444" y="13781"/>
                      <a:pt x="3279237" y="16454"/>
                      <a:pt x="3278448" y="29481"/>
                    </a:cubicBezTo>
                    <a:cubicBezTo>
                      <a:pt x="3277694" y="42508"/>
                      <a:pt x="3243212" y="36761"/>
                      <a:pt x="3239790" y="51685"/>
                    </a:cubicBezTo>
                    <a:cubicBezTo>
                      <a:pt x="3236316" y="66628"/>
                      <a:pt x="3281150" y="61282"/>
                      <a:pt x="3296469" y="62799"/>
                    </a:cubicBezTo>
                    <a:close/>
                    <a:moveTo>
                      <a:pt x="2735161" y="202679"/>
                    </a:moveTo>
                    <a:cubicBezTo>
                      <a:pt x="2750463" y="194259"/>
                      <a:pt x="2792595" y="199627"/>
                      <a:pt x="2839308" y="198090"/>
                    </a:cubicBezTo>
                    <a:cubicBezTo>
                      <a:pt x="2886021" y="196553"/>
                      <a:pt x="2858453" y="185843"/>
                      <a:pt x="2876054" y="168206"/>
                    </a:cubicBezTo>
                    <a:cubicBezTo>
                      <a:pt x="2893689" y="150592"/>
                      <a:pt x="2924327" y="139100"/>
                      <a:pt x="2929663" y="129148"/>
                    </a:cubicBezTo>
                    <a:cubicBezTo>
                      <a:pt x="2935049" y="119192"/>
                      <a:pt x="2920485" y="109997"/>
                      <a:pt x="2903656" y="118413"/>
                    </a:cubicBezTo>
                    <a:cubicBezTo>
                      <a:pt x="2886776" y="126855"/>
                      <a:pt x="2869947" y="146763"/>
                      <a:pt x="2853872" y="153664"/>
                    </a:cubicBezTo>
                    <a:cubicBezTo>
                      <a:pt x="2837748" y="160565"/>
                      <a:pt x="2830097" y="160547"/>
                      <a:pt x="2814777" y="155958"/>
                    </a:cubicBezTo>
                    <a:cubicBezTo>
                      <a:pt x="2799458" y="151349"/>
                      <a:pt x="2784139" y="144467"/>
                      <a:pt x="2760396" y="155958"/>
                    </a:cubicBezTo>
                    <a:cubicBezTo>
                      <a:pt x="2736671" y="167448"/>
                      <a:pt x="2730530" y="167448"/>
                      <a:pt x="2701435" y="158251"/>
                    </a:cubicBezTo>
                    <a:cubicBezTo>
                      <a:pt x="2682290" y="159032"/>
                      <a:pt x="2693784" y="188135"/>
                      <a:pt x="2701435" y="203456"/>
                    </a:cubicBezTo>
                    <a:cubicBezTo>
                      <a:pt x="2709103" y="218777"/>
                      <a:pt x="2719825" y="211117"/>
                      <a:pt x="2735161" y="202679"/>
                    </a:cubicBezTo>
                    <a:close/>
                    <a:moveTo>
                      <a:pt x="2754457" y="253826"/>
                    </a:moveTo>
                    <a:cubicBezTo>
                      <a:pt x="2742527" y="254306"/>
                      <a:pt x="2743366" y="264161"/>
                      <a:pt x="2757175" y="275272"/>
                    </a:cubicBezTo>
                    <a:cubicBezTo>
                      <a:pt x="2770934" y="286363"/>
                      <a:pt x="2780514" y="303220"/>
                      <a:pt x="2798149" y="306672"/>
                    </a:cubicBezTo>
                    <a:cubicBezTo>
                      <a:pt x="2815734" y="310123"/>
                      <a:pt x="2820365" y="284468"/>
                      <a:pt x="2826103" y="274495"/>
                    </a:cubicBezTo>
                    <a:cubicBezTo>
                      <a:pt x="2831842" y="264540"/>
                      <a:pt x="2805801" y="267233"/>
                      <a:pt x="2786253" y="255744"/>
                    </a:cubicBezTo>
                    <a:cubicBezTo>
                      <a:pt x="2766739" y="244252"/>
                      <a:pt x="2770179" y="251912"/>
                      <a:pt x="2754457" y="253826"/>
                    </a:cubicBezTo>
                    <a:close/>
                    <a:moveTo>
                      <a:pt x="2856339" y="228911"/>
                    </a:moveTo>
                    <a:cubicBezTo>
                      <a:pt x="2844090" y="237727"/>
                      <a:pt x="2834878" y="245788"/>
                      <a:pt x="2853268" y="252669"/>
                    </a:cubicBezTo>
                    <a:cubicBezTo>
                      <a:pt x="2871658" y="259572"/>
                      <a:pt x="2863252" y="268369"/>
                      <a:pt x="2884310" y="261865"/>
                    </a:cubicBezTo>
                    <a:cubicBezTo>
                      <a:pt x="2905367" y="255363"/>
                      <a:pt x="2922213" y="239262"/>
                      <a:pt x="2932935" y="229686"/>
                    </a:cubicBezTo>
                    <a:cubicBezTo>
                      <a:pt x="2943674" y="220112"/>
                      <a:pt x="2957835" y="206708"/>
                      <a:pt x="2952483" y="204414"/>
                    </a:cubicBezTo>
                    <a:cubicBezTo>
                      <a:pt x="2947097" y="202100"/>
                      <a:pt x="2925670" y="201721"/>
                      <a:pt x="2919176" y="204414"/>
                    </a:cubicBezTo>
                    <a:cubicBezTo>
                      <a:pt x="2890451" y="215126"/>
                      <a:pt x="2868588" y="220114"/>
                      <a:pt x="2856339" y="228911"/>
                    </a:cubicBezTo>
                    <a:close/>
                    <a:moveTo>
                      <a:pt x="1635078" y="761323"/>
                    </a:moveTo>
                    <a:cubicBezTo>
                      <a:pt x="1632779" y="777421"/>
                      <a:pt x="1638115" y="788891"/>
                      <a:pt x="1625867" y="798866"/>
                    </a:cubicBezTo>
                    <a:cubicBezTo>
                      <a:pt x="1613618" y="808821"/>
                      <a:pt x="1596755" y="812651"/>
                      <a:pt x="1619725" y="818774"/>
                    </a:cubicBezTo>
                    <a:cubicBezTo>
                      <a:pt x="1642746" y="824898"/>
                      <a:pt x="1654995" y="824142"/>
                      <a:pt x="1672579" y="824898"/>
                    </a:cubicBezTo>
                    <a:cubicBezTo>
                      <a:pt x="1690214" y="825677"/>
                      <a:pt x="1709359" y="811115"/>
                      <a:pt x="1731591" y="786597"/>
                    </a:cubicBezTo>
                    <a:cubicBezTo>
                      <a:pt x="1753807" y="762100"/>
                      <a:pt x="1751491" y="755957"/>
                      <a:pt x="1774478" y="755198"/>
                    </a:cubicBezTo>
                    <a:cubicBezTo>
                      <a:pt x="1797449" y="754420"/>
                      <a:pt x="1830369" y="770518"/>
                      <a:pt x="1830369" y="739879"/>
                    </a:cubicBezTo>
                    <a:cubicBezTo>
                      <a:pt x="1830369" y="709237"/>
                      <a:pt x="1844161" y="684720"/>
                      <a:pt x="1826577" y="677059"/>
                    </a:cubicBezTo>
                    <a:cubicBezTo>
                      <a:pt x="1808942" y="669399"/>
                      <a:pt x="1789026" y="675523"/>
                      <a:pt x="1774478" y="680889"/>
                    </a:cubicBezTo>
                    <a:cubicBezTo>
                      <a:pt x="1759914" y="686257"/>
                      <a:pt x="1759159" y="700041"/>
                      <a:pt x="1759914" y="713068"/>
                    </a:cubicBezTo>
                    <a:cubicBezTo>
                      <a:pt x="1760669" y="726094"/>
                      <a:pt x="1749176" y="734513"/>
                      <a:pt x="1736927" y="742931"/>
                    </a:cubicBezTo>
                    <a:cubicBezTo>
                      <a:pt x="1724678" y="751369"/>
                      <a:pt x="1674140" y="773575"/>
                      <a:pt x="1687144" y="757494"/>
                    </a:cubicBezTo>
                    <a:cubicBezTo>
                      <a:pt x="1700147" y="741415"/>
                      <a:pt x="1722363" y="723023"/>
                      <a:pt x="1721607" y="709996"/>
                    </a:cubicBezTo>
                    <a:cubicBezTo>
                      <a:pt x="1720852" y="696969"/>
                      <a:pt x="1710114" y="700041"/>
                      <a:pt x="1712429" y="682426"/>
                    </a:cubicBezTo>
                    <a:cubicBezTo>
                      <a:pt x="1714711" y="664812"/>
                      <a:pt x="1710114" y="650249"/>
                      <a:pt x="1701708" y="649491"/>
                    </a:cubicBezTo>
                    <a:cubicBezTo>
                      <a:pt x="1693285" y="648712"/>
                      <a:pt x="1692496" y="661739"/>
                      <a:pt x="1688654" y="680112"/>
                    </a:cubicBezTo>
                    <a:cubicBezTo>
                      <a:pt x="1684828" y="698504"/>
                      <a:pt x="1673351" y="690844"/>
                      <a:pt x="1677177" y="703870"/>
                    </a:cubicBezTo>
                    <a:cubicBezTo>
                      <a:pt x="1681002" y="716897"/>
                      <a:pt x="1665683" y="713826"/>
                      <a:pt x="1664928" y="723780"/>
                    </a:cubicBezTo>
                    <a:cubicBezTo>
                      <a:pt x="1664173" y="733755"/>
                      <a:pt x="1667999" y="733755"/>
                      <a:pt x="1658015" y="739879"/>
                    </a:cubicBezTo>
                    <a:cubicBezTo>
                      <a:pt x="1644256" y="755198"/>
                      <a:pt x="1637360" y="745223"/>
                      <a:pt x="1635078" y="761323"/>
                    </a:cubicBezTo>
                    <a:close/>
                    <a:moveTo>
                      <a:pt x="537160" y="2112515"/>
                    </a:moveTo>
                    <a:cubicBezTo>
                      <a:pt x="555533" y="2114831"/>
                      <a:pt x="558604" y="2101793"/>
                      <a:pt x="576993" y="2098723"/>
                    </a:cubicBezTo>
                    <a:cubicBezTo>
                      <a:pt x="595366" y="2095669"/>
                      <a:pt x="633690" y="2094142"/>
                      <a:pt x="650519" y="2090300"/>
                    </a:cubicBezTo>
                    <a:cubicBezTo>
                      <a:pt x="667365" y="2086474"/>
                      <a:pt x="655117" y="2083403"/>
                      <a:pt x="642868" y="2067329"/>
                    </a:cubicBezTo>
                    <a:cubicBezTo>
                      <a:pt x="630619" y="2051238"/>
                      <a:pt x="626777" y="2054292"/>
                      <a:pt x="615300" y="2058906"/>
                    </a:cubicBezTo>
                    <a:cubicBezTo>
                      <a:pt x="603806" y="2063487"/>
                      <a:pt x="581591" y="2070383"/>
                      <a:pt x="560902" y="2078034"/>
                    </a:cubicBezTo>
                    <a:cubicBezTo>
                      <a:pt x="538704" y="2083403"/>
                      <a:pt x="518770" y="2110216"/>
                      <a:pt x="537160" y="2112515"/>
                    </a:cubicBezTo>
                    <a:close/>
                    <a:moveTo>
                      <a:pt x="439120" y="2131660"/>
                    </a:moveTo>
                    <a:cubicBezTo>
                      <a:pt x="456738" y="2133959"/>
                      <a:pt x="472057" y="2140855"/>
                      <a:pt x="488920" y="2141627"/>
                    </a:cubicBezTo>
                    <a:cubicBezTo>
                      <a:pt x="505767" y="2142398"/>
                      <a:pt x="486621" y="2130150"/>
                      <a:pt x="482007" y="2110988"/>
                    </a:cubicBezTo>
                    <a:cubicBezTo>
                      <a:pt x="471286" y="2095669"/>
                      <a:pt x="423818" y="2105619"/>
                      <a:pt x="414623" y="2115586"/>
                    </a:cubicBezTo>
                    <a:cubicBezTo>
                      <a:pt x="405428" y="2125536"/>
                      <a:pt x="421502" y="2129361"/>
                      <a:pt x="439120" y="2131660"/>
                    </a:cubicBezTo>
                    <a:close/>
                    <a:moveTo>
                      <a:pt x="52834" y="3032139"/>
                    </a:moveTo>
                    <a:cubicBezTo>
                      <a:pt x="42767" y="3017575"/>
                      <a:pt x="30518" y="3035193"/>
                      <a:pt x="19779" y="3039807"/>
                    </a:cubicBezTo>
                    <a:cubicBezTo>
                      <a:pt x="9074" y="3044388"/>
                      <a:pt x="12128" y="3068919"/>
                      <a:pt x="21323" y="3073517"/>
                    </a:cubicBezTo>
                    <a:cubicBezTo>
                      <a:pt x="36491" y="3078097"/>
                      <a:pt x="49461" y="3071989"/>
                      <a:pt x="52280" y="3062023"/>
                    </a:cubicBezTo>
                    <a:cubicBezTo>
                      <a:pt x="55082" y="3052073"/>
                      <a:pt x="50015" y="3047459"/>
                      <a:pt x="52834" y="3032139"/>
                    </a:cubicBezTo>
                    <a:close/>
                    <a:moveTo>
                      <a:pt x="38924" y="2951718"/>
                    </a:moveTo>
                    <a:cubicBezTo>
                      <a:pt x="22095" y="2956298"/>
                      <a:pt x="41239" y="2976231"/>
                      <a:pt x="48119" y="2993061"/>
                    </a:cubicBezTo>
                    <a:cubicBezTo>
                      <a:pt x="55032" y="3009924"/>
                      <a:pt x="69563" y="2994605"/>
                      <a:pt x="77230" y="2982356"/>
                    </a:cubicBezTo>
                    <a:cubicBezTo>
                      <a:pt x="84882" y="2970090"/>
                      <a:pt x="78002" y="2965493"/>
                      <a:pt x="80301" y="2944049"/>
                    </a:cubicBezTo>
                    <a:cubicBezTo>
                      <a:pt x="82583" y="2922606"/>
                      <a:pt x="60385" y="2944805"/>
                      <a:pt x="38924" y="2951718"/>
                    </a:cubicBezTo>
                    <a:close/>
                    <a:moveTo>
                      <a:pt x="1622645" y="897471"/>
                    </a:moveTo>
                    <a:cubicBezTo>
                      <a:pt x="1653283" y="902839"/>
                      <a:pt x="1673183" y="915089"/>
                      <a:pt x="1675096" y="900166"/>
                    </a:cubicBezTo>
                    <a:cubicBezTo>
                      <a:pt x="1677009" y="885226"/>
                      <a:pt x="1681992" y="871438"/>
                      <a:pt x="1675499" y="865294"/>
                    </a:cubicBezTo>
                    <a:cubicBezTo>
                      <a:pt x="1668955" y="859170"/>
                      <a:pt x="1653636" y="871438"/>
                      <a:pt x="1643300" y="875648"/>
                    </a:cubicBezTo>
                    <a:cubicBezTo>
                      <a:pt x="1622997" y="885982"/>
                      <a:pt x="1592006" y="892107"/>
                      <a:pt x="1622645" y="897471"/>
                    </a:cubicBezTo>
                    <a:close/>
                    <a:moveTo>
                      <a:pt x="100973" y="3149341"/>
                    </a:moveTo>
                    <a:cubicBezTo>
                      <a:pt x="110939" y="3144760"/>
                      <a:pt x="107114" y="3131723"/>
                      <a:pt x="108641" y="3118702"/>
                    </a:cubicBezTo>
                    <a:cubicBezTo>
                      <a:pt x="110185" y="3105665"/>
                      <a:pt x="91006" y="3112578"/>
                      <a:pt x="72633" y="3097259"/>
                    </a:cubicBezTo>
                    <a:cubicBezTo>
                      <a:pt x="50417" y="3094188"/>
                      <a:pt x="54243" y="3111823"/>
                      <a:pt x="60385" y="3125598"/>
                    </a:cubicBezTo>
                    <a:cubicBezTo>
                      <a:pt x="66509" y="3139391"/>
                      <a:pt x="91006" y="3153955"/>
                      <a:pt x="100973" y="3149341"/>
                    </a:cubicBezTo>
                    <a:close/>
                    <a:moveTo>
                      <a:pt x="1588936" y="944592"/>
                    </a:moveTo>
                    <a:cubicBezTo>
                      <a:pt x="1574774" y="947263"/>
                      <a:pt x="1574774" y="933858"/>
                      <a:pt x="1554455" y="948041"/>
                    </a:cubicBezTo>
                    <a:cubicBezTo>
                      <a:pt x="1549874" y="958753"/>
                      <a:pt x="1514605" y="1002041"/>
                      <a:pt x="1533800" y="1002801"/>
                    </a:cubicBezTo>
                    <a:cubicBezTo>
                      <a:pt x="1552945" y="1003578"/>
                      <a:pt x="1568633" y="995917"/>
                      <a:pt x="1582023" y="984806"/>
                    </a:cubicBezTo>
                    <a:cubicBezTo>
                      <a:pt x="1595429" y="973695"/>
                      <a:pt x="1615346" y="969107"/>
                      <a:pt x="1609591" y="959152"/>
                    </a:cubicBezTo>
                    <a:cubicBezTo>
                      <a:pt x="1603852" y="949179"/>
                      <a:pt x="1603097" y="941899"/>
                      <a:pt x="1588936" y="944592"/>
                    </a:cubicBezTo>
                    <a:close/>
                    <a:moveTo>
                      <a:pt x="1518447" y="748873"/>
                    </a:moveTo>
                    <a:cubicBezTo>
                      <a:pt x="1535679" y="746579"/>
                      <a:pt x="1539908" y="733933"/>
                      <a:pt x="1552156" y="727030"/>
                    </a:cubicBezTo>
                    <a:cubicBezTo>
                      <a:pt x="1564405" y="720147"/>
                      <a:pt x="1586218" y="715560"/>
                      <a:pt x="1581234" y="725892"/>
                    </a:cubicBezTo>
                    <a:cubicBezTo>
                      <a:pt x="1576285" y="736226"/>
                      <a:pt x="1550227" y="746957"/>
                      <a:pt x="1570546" y="746200"/>
                    </a:cubicBezTo>
                    <a:cubicBezTo>
                      <a:pt x="1590849" y="745423"/>
                      <a:pt x="1617645" y="742369"/>
                      <a:pt x="1624507" y="729723"/>
                    </a:cubicBezTo>
                    <a:cubicBezTo>
                      <a:pt x="1631420" y="717073"/>
                      <a:pt x="1658972" y="705585"/>
                      <a:pt x="1645213" y="693334"/>
                    </a:cubicBezTo>
                    <a:cubicBezTo>
                      <a:pt x="1631420" y="681086"/>
                      <a:pt x="1621084" y="688348"/>
                      <a:pt x="1612276" y="665766"/>
                    </a:cubicBezTo>
                    <a:cubicBezTo>
                      <a:pt x="1603450" y="643163"/>
                      <a:pt x="1595798" y="625151"/>
                      <a:pt x="1590446" y="635881"/>
                    </a:cubicBezTo>
                    <a:cubicBezTo>
                      <a:pt x="1585060" y="646595"/>
                      <a:pt x="1581234" y="665365"/>
                      <a:pt x="1571301" y="675698"/>
                    </a:cubicBezTo>
                    <a:lnTo>
                      <a:pt x="1571301" y="675720"/>
                    </a:lnTo>
                    <a:cubicBezTo>
                      <a:pt x="1558650" y="688725"/>
                      <a:pt x="1552912" y="702531"/>
                      <a:pt x="1532592" y="709810"/>
                    </a:cubicBezTo>
                    <a:cubicBezTo>
                      <a:pt x="1512340" y="717071"/>
                      <a:pt x="1478983" y="717850"/>
                      <a:pt x="1481298" y="728961"/>
                    </a:cubicBezTo>
                    <a:cubicBezTo>
                      <a:pt x="1483581" y="740057"/>
                      <a:pt x="1501215" y="751168"/>
                      <a:pt x="1518447" y="748873"/>
                    </a:cubicBezTo>
                    <a:close/>
                    <a:moveTo>
                      <a:pt x="1348627" y="898828"/>
                    </a:moveTo>
                    <a:cubicBezTo>
                      <a:pt x="1364298" y="899209"/>
                      <a:pt x="1380775" y="898050"/>
                      <a:pt x="1387671" y="888476"/>
                    </a:cubicBezTo>
                    <a:cubicBezTo>
                      <a:pt x="1394568" y="878902"/>
                      <a:pt x="1435139" y="832558"/>
                      <a:pt x="1430559" y="825659"/>
                    </a:cubicBezTo>
                    <a:cubicBezTo>
                      <a:pt x="1425978" y="818774"/>
                      <a:pt x="1426733" y="809200"/>
                      <a:pt x="1410256" y="811115"/>
                    </a:cubicBezTo>
                    <a:cubicBezTo>
                      <a:pt x="1393813" y="813031"/>
                      <a:pt x="1360104" y="848260"/>
                      <a:pt x="1350137" y="855161"/>
                    </a:cubicBezTo>
                    <a:cubicBezTo>
                      <a:pt x="1342872" y="861665"/>
                      <a:pt x="1340556" y="869724"/>
                      <a:pt x="1340556" y="878900"/>
                    </a:cubicBezTo>
                    <a:cubicBezTo>
                      <a:pt x="1340556" y="888095"/>
                      <a:pt x="1332905" y="898431"/>
                      <a:pt x="1348627" y="898828"/>
                    </a:cubicBezTo>
                    <a:close/>
                    <a:moveTo>
                      <a:pt x="1455257" y="862242"/>
                    </a:moveTo>
                    <a:cubicBezTo>
                      <a:pt x="1478228" y="864537"/>
                      <a:pt x="1502004" y="852287"/>
                      <a:pt x="1518078" y="842313"/>
                    </a:cubicBezTo>
                    <a:cubicBezTo>
                      <a:pt x="1534152" y="832360"/>
                      <a:pt x="1560965" y="821647"/>
                      <a:pt x="1570899" y="807844"/>
                    </a:cubicBezTo>
                    <a:cubicBezTo>
                      <a:pt x="1580865" y="794059"/>
                      <a:pt x="1602326" y="784104"/>
                      <a:pt x="1584708" y="782570"/>
                    </a:cubicBezTo>
                    <a:cubicBezTo>
                      <a:pt x="1567107" y="781033"/>
                      <a:pt x="1499688" y="794839"/>
                      <a:pt x="1479788" y="810158"/>
                    </a:cubicBezTo>
                    <a:cubicBezTo>
                      <a:pt x="1469805" y="830066"/>
                      <a:pt x="1432270" y="859948"/>
                      <a:pt x="1455257" y="862242"/>
                    </a:cubicBezTo>
                    <a:close/>
                    <a:moveTo>
                      <a:pt x="1255553" y="950914"/>
                    </a:moveTo>
                    <a:cubicBezTo>
                      <a:pt x="1273944" y="941719"/>
                      <a:pt x="1285437" y="936351"/>
                      <a:pt x="1288508" y="920274"/>
                    </a:cubicBezTo>
                    <a:cubicBezTo>
                      <a:pt x="1291578" y="904174"/>
                      <a:pt x="1289263" y="900743"/>
                      <a:pt x="1293457" y="886180"/>
                    </a:cubicBezTo>
                    <a:cubicBezTo>
                      <a:pt x="1298827" y="868567"/>
                      <a:pt x="1274699" y="876605"/>
                      <a:pt x="1266645" y="886939"/>
                    </a:cubicBezTo>
                    <a:cubicBezTo>
                      <a:pt x="1258624" y="897293"/>
                      <a:pt x="1240234" y="938667"/>
                      <a:pt x="1229143" y="951672"/>
                    </a:cubicBezTo>
                    <a:cubicBezTo>
                      <a:pt x="1218019" y="964698"/>
                      <a:pt x="1237164" y="960110"/>
                      <a:pt x="1255553" y="950914"/>
                    </a:cubicBezTo>
                    <a:close/>
                  </a:path>
                </a:pathLst>
              </a:custGeom>
              <a:solidFill>
                <a:srgbClr val="F2F2F0"/>
              </a:solidFill>
              <a:ln w="9525" cap="flat">
                <a:noFill/>
                <a:prstDash val="solid"/>
                <a:miter/>
              </a:ln>
            </p:spPr>
            <p:txBody>
              <a:bodyPr rtlCol="0" anchor="ctr"/>
              <a:lstStyle/>
              <a:p>
                <a:endParaRPr lang="de-DE" dirty="0"/>
              </a:p>
            </p:txBody>
          </p:sp>
          <p:sp>
            <p:nvSpPr>
              <p:cNvPr id="99" name="Freihandform: Form 16485">
                <a:extLst>
                  <a:ext uri="{FF2B5EF4-FFF2-40B4-BE49-F238E27FC236}">
                    <a16:creationId xmlns:a16="http://schemas.microsoft.com/office/drawing/2014/main" id="{5DD7DD4F-99A6-6643-AF05-732B05B16251}"/>
                  </a:ext>
                </a:extLst>
              </p:cNvPr>
              <p:cNvSpPr/>
              <p:nvPr/>
            </p:nvSpPr>
            <p:spPr>
              <a:xfrm>
                <a:off x="3718808" y="2717114"/>
                <a:ext cx="714786" cy="862441"/>
              </a:xfrm>
              <a:custGeom>
                <a:avLst/>
                <a:gdLst>
                  <a:gd name="connsiteX0" fmla="*/ 53645 w 714786"/>
                  <a:gd name="connsiteY0" fmla="*/ 336670 h 862441"/>
                  <a:gd name="connsiteX1" fmla="*/ 72793 w 714786"/>
                  <a:gd name="connsiteY1" fmla="*/ 323079 h 862441"/>
                  <a:gd name="connsiteX2" fmla="*/ 70879 w 714786"/>
                  <a:gd name="connsiteY2" fmla="*/ 301820 h 862441"/>
                  <a:gd name="connsiteX3" fmla="*/ 29889 w 714786"/>
                  <a:gd name="connsiteY3" fmla="*/ 306233 h 862441"/>
                  <a:gd name="connsiteX4" fmla="*/ 18220 w 714786"/>
                  <a:gd name="connsiteY4" fmla="*/ 317525 h 862441"/>
                  <a:gd name="connsiteX5" fmla="*/ 53645 w 714786"/>
                  <a:gd name="connsiteY5" fmla="*/ 336670 h 862441"/>
                  <a:gd name="connsiteX6" fmla="*/ 713777 w 714786"/>
                  <a:gd name="connsiteY6" fmla="*/ 531357 h 862441"/>
                  <a:gd name="connsiteX7" fmla="*/ 703055 w 714786"/>
                  <a:gd name="connsiteY7" fmla="*/ 466238 h 862441"/>
                  <a:gd name="connsiteX8" fmla="*/ 706495 w 714786"/>
                  <a:gd name="connsiteY8" fmla="*/ 406873 h 862441"/>
                  <a:gd name="connsiteX9" fmla="*/ 683524 w 714786"/>
                  <a:gd name="connsiteY9" fmla="*/ 394624 h 862441"/>
                  <a:gd name="connsiteX10" fmla="*/ 664379 w 714786"/>
                  <a:gd name="connsiteY10" fmla="*/ 355546 h 862441"/>
                  <a:gd name="connsiteX11" fmla="*/ 665906 w 714786"/>
                  <a:gd name="connsiteY11" fmla="*/ 324908 h 862441"/>
                  <a:gd name="connsiteX12" fmla="*/ 705723 w 714786"/>
                  <a:gd name="connsiteY12" fmla="*/ 313414 h 862441"/>
                  <a:gd name="connsiteX13" fmla="*/ 706495 w 714786"/>
                  <a:gd name="connsiteY13" fmla="*/ 312693 h 862441"/>
                  <a:gd name="connsiteX14" fmla="*/ 703089 w 714786"/>
                  <a:gd name="connsiteY14" fmla="*/ 307508 h 862441"/>
                  <a:gd name="connsiteX15" fmla="*/ 682182 w 714786"/>
                  <a:gd name="connsiteY15" fmla="*/ 287054 h 862441"/>
                  <a:gd name="connsiteX16" fmla="*/ 665353 w 714786"/>
                  <a:gd name="connsiteY16" fmla="*/ 294991 h 862441"/>
                  <a:gd name="connsiteX17" fmla="*/ 665353 w 714786"/>
                  <a:gd name="connsiteY17" fmla="*/ 295008 h 862441"/>
                  <a:gd name="connsiteX18" fmla="*/ 618992 w 714786"/>
                  <a:gd name="connsiteY18" fmla="*/ 295662 h 862441"/>
                  <a:gd name="connsiteX19" fmla="*/ 606509 w 714786"/>
                  <a:gd name="connsiteY19" fmla="*/ 272406 h 862441"/>
                  <a:gd name="connsiteX20" fmla="*/ 575317 w 714786"/>
                  <a:gd name="connsiteY20" fmla="*/ 238395 h 862441"/>
                  <a:gd name="connsiteX21" fmla="*/ 556021 w 714786"/>
                  <a:gd name="connsiteY21" fmla="*/ 237993 h 862441"/>
                  <a:gd name="connsiteX22" fmla="*/ 522916 w 714786"/>
                  <a:gd name="connsiteY22" fmla="*/ 240610 h 862441"/>
                  <a:gd name="connsiteX23" fmla="*/ 522731 w 714786"/>
                  <a:gd name="connsiteY23" fmla="*/ 252791 h 862441"/>
                  <a:gd name="connsiteX24" fmla="*/ 522714 w 714786"/>
                  <a:gd name="connsiteY24" fmla="*/ 267859 h 862441"/>
                  <a:gd name="connsiteX25" fmla="*/ 502432 w 714786"/>
                  <a:gd name="connsiteY25" fmla="*/ 283296 h 862441"/>
                  <a:gd name="connsiteX26" fmla="*/ 434895 w 714786"/>
                  <a:gd name="connsiteY26" fmla="*/ 259251 h 862441"/>
                  <a:gd name="connsiteX27" fmla="*/ 400169 w 714786"/>
                  <a:gd name="connsiteY27" fmla="*/ 229687 h 862441"/>
                  <a:gd name="connsiteX28" fmla="*/ 415488 w 714786"/>
                  <a:gd name="connsiteY28" fmla="*/ 204552 h 862441"/>
                  <a:gd name="connsiteX29" fmla="*/ 430765 w 714786"/>
                  <a:gd name="connsiteY29" fmla="*/ 181229 h 862441"/>
                  <a:gd name="connsiteX30" fmla="*/ 427576 w 714786"/>
                  <a:gd name="connsiteY30" fmla="*/ 165239 h 862441"/>
                  <a:gd name="connsiteX31" fmla="*/ 430686 w 714786"/>
                  <a:gd name="connsiteY31" fmla="*/ 142906 h 862441"/>
                  <a:gd name="connsiteX32" fmla="*/ 457394 w 714786"/>
                  <a:gd name="connsiteY32" fmla="*/ 119952 h 862441"/>
                  <a:gd name="connsiteX33" fmla="*/ 484839 w 714786"/>
                  <a:gd name="connsiteY33" fmla="*/ 98005 h 862441"/>
                  <a:gd name="connsiteX34" fmla="*/ 502450 w 714786"/>
                  <a:gd name="connsiteY34" fmla="*/ 75253 h 862441"/>
                  <a:gd name="connsiteX35" fmla="*/ 516909 w 714786"/>
                  <a:gd name="connsiteY35" fmla="*/ 62635 h 862441"/>
                  <a:gd name="connsiteX36" fmla="*/ 541624 w 714786"/>
                  <a:gd name="connsiteY36" fmla="*/ 55370 h 862441"/>
                  <a:gd name="connsiteX37" fmla="*/ 565383 w 714786"/>
                  <a:gd name="connsiteY37" fmla="*/ 35151 h 862441"/>
                  <a:gd name="connsiteX38" fmla="*/ 512529 w 714786"/>
                  <a:gd name="connsiteY38" fmla="*/ 1442 h 862441"/>
                  <a:gd name="connsiteX39" fmla="*/ 510231 w 714786"/>
                  <a:gd name="connsiteY39" fmla="*/ 24027 h 862441"/>
                  <a:gd name="connsiteX40" fmla="*/ 484181 w 714786"/>
                  <a:gd name="connsiteY40" fmla="*/ 33993 h 862441"/>
                  <a:gd name="connsiteX41" fmla="*/ 471934 w 714786"/>
                  <a:gd name="connsiteY41" fmla="*/ 65403 h 862441"/>
                  <a:gd name="connsiteX42" fmla="*/ 436311 w 714786"/>
                  <a:gd name="connsiteY42" fmla="*/ 38977 h 862441"/>
                  <a:gd name="connsiteX43" fmla="*/ 409503 w 714786"/>
                  <a:gd name="connsiteY43" fmla="*/ 37064 h 862441"/>
                  <a:gd name="connsiteX44" fmla="*/ 381539 w 714786"/>
                  <a:gd name="connsiteY44" fmla="*/ 58508 h 862441"/>
                  <a:gd name="connsiteX45" fmla="*/ 358183 w 714786"/>
                  <a:gd name="connsiteY45" fmla="*/ 51628 h 862441"/>
                  <a:gd name="connsiteX46" fmla="*/ 340191 w 714786"/>
                  <a:gd name="connsiteY46" fmla="*/ 80354 h 862441"/>
                  <a:gd name="connsiteX47" fmla="*/ 320843 w 714786"/>
                  <a:gd name="connsiteY47" fmla="*/ 126865 h 862441"/>
                  <a:gd name="connsiteX48" fmla="*/ 287135 w 714786"/>
                  <a:gd name="connsiteY48" fmla="*/ 153678 h 862441"/>
                  <a:gd name="connsiteX49" fmla="*/ 316237 w 714786"/>
                  <a:gd name="connsiteY49" fmla="*/ 159047 h 862441"/>
                  <a:gd name="connsiteX50" fmla="*/ 377151 w 714786"/>
                  <a:gd name="connsiteY50" fmla="*/ 172068 h 862441"/>
                  <a:gd name="connsiteX51" fmla="*/ 372544 w 714786"/>
                  <a:gd name="connsiteY51" fmla="*/ 199636 h 862441"/>
                  <a:gd name="connsiteX52" fmla="*/ 340749 w 714786"/>
                  <a:gd name="connsiteY52" fmla="*/ 207304 h 862441"/>
                  <a:gd name="connsiteX53" fmla="*/ 321421 w 714786"/>
                  <a:gd name="connsiteY53" fmla="*/ 271081 h 862441"/>
                  <a:gd name="connsiteX54" fmla="*/ 291541 w 714786"/>
                  <a:gd name="connsiteY54" fmla="*/ 264201 h 862441"/>
                  <a:gd name="connsiteX55" fmla="*/ 236013 w 714786"/>
                  <a:gd name="connsiteY55" fmla="*/ 255375 h 862441"/>
                  <a:gd name="connsiteX56" fmla="*/ 212277 w 714786"/>
                  <a:gd name="connsiteY56" fmla="*/ 280276 h 862441"/>
                  <a:gd name="connsiteX57" fmla="*/ 175496 w 714786"/>
                  <a:gd name="connsiteY57" fmla="*/ 242724 h 862441"/>
                  <a:gd name="connsiteX58" fmla="*/ 116535 w 714786"/>
                  <a:gd name="connsiteY58" fmla="*/ 239671 h 862441"/>
                  <a:gd name="connsiteX59" fmla="*/ 94695 w 714786"/>
                  <a:gd name="connsiteY59" fmla="*/ 258832 h 862441"/>
                  <a:gd name="connsiteX60" fmla="*/ 110013 w 714786"/>
                  <a:gd name="connsiteY60" fmla="*/ 283732 h 862441"/>
                  <a:gd name="connsiteX61" fmla="*/ 105224 w 714786"/>
                  <a:gd name="connsiteY61" fmla="*/ 325663 h 862441"/>
                  <a:gd name="connsiteX62" fmla="*/ 138154 w 714786"/>
                  <a:gd name="connsiteY62" fmla="*/ 335630 h 862441"/>
                  <a:gd name="connsiteX63" fmla="*/ 110969 w 714786"/>
                  <a:gd name="connsiteY63" fmla="*/ 352476 h 862441"/>
                  <a:gd name="connsiteX64" fmla="*/ 106360 w 714786"/>
                  <a:gd name="connsiteY64" fmla="*/ 373148 h 862441"/>
                  <a:gd name="connsiteX65" fmla="*/ 127045 w 714786"/>
                  <a:gd name="connsiteY65" fmla="*/ 398836 h 862441"/>
                  <a:gd name="connsiteX66" fmla="*/ 88369 w 714786"/>
                  <a:gd name="connsiteY66" fmla="*/ 404172 h 862441"/>
                  <a:gd name="connsiteX67" fmla="*/ 54281 w 714786"/>
                  <a:gd name="connsiteY67" fmla="*/ 409927 h 862441"/>
                  <a:gd name="connsiteX68" fmla="*/ 67307 w 714786"/>
                  <a:gd name="connsiteY68" fmla="*/ 435213 h 862441"/>
                  <a:gd name="connsiteX69" fmla="*/ 91442 w 714786"/>
                  <a:gd name="connsiteY69" fmla="*/ 438267 h 862441"/>
                  <a:gd name="connsiteX70" fmla="*/ 150224 w 714786"/>
                  <a:gd name="connsiteY70" fmla="*/ 439223 h 862441"/>
                  <a:gd name="connsiteX71" fmla="*/ 146393 w 714786"/>
                  <a:gd name="connsiteY71" fmla="*/ 470650 h 862441"/>
                  <a:gd name="connsiteX72" fmla="*/ 181636 w 714786"/>
                  <a:gd name="connsiteY72" fmla="*/ 471405 h 862441"/>
                  <a:gd name="connsiteX73" fmla="*/ 237166 w 714786"/>
                  <a:gd name="connsiteY73" fmla="*/ 472932 h 862441"/>
                  <a:gd name="connsiteX74" fmla="*/ 233716 w 714786"/>
                  <a:gd name="connsiteY74" fmla="*/ 491305 h 862441"/>
                  <a:gd name="connsiteX75" fmla="*/ 198849 w 714786"/>
                  <a:gd name="connsiteY75" fmla="*/ 498587 h 862441"/>
                  <a:gd name="connsiteX76" fmla="*/ 173199 w 714786"/>
                  <a:gd name="connsiteY76" fmla="*/ 531927 h 862441"/>
                  <a:gd name="connsiteX77" fmla="*/ 172620 w 714786"/>
                  <a:gd name="connsiteY77" fmla="*/ 563153 h 862441"/>
                  <a:gd name="connsiteX78" fmla="*/ 113660 w 714786"/>
                  <a:gd name="connsiteY78" fmla="*/ 602584 h 862441"/>
                  <a:gd name="connsiteX79" fmla="*/ 145814 w 714786"/>
                  <a:gd name="connsiteY79" fmla="*/ 600285 h 862441"/>
                  <a:gd name="connsiteX80" fmla="*/ 193305 w 714786"/>
                  <a:gd name="connsiteY80" fmla="*/ 592634 h 862441"/>
                  <a:gd name="connsiteX81" fmla="*/ 245384 w 714786"/>
                  <a:gd name="connsiteY81" fmla="*/ 570032 h 862441"/>
                  <a:gd name="connsiteX82" fmla="*/ 277179 w 714786"/>
                  <a:gd name="connsiteY82" fmla="*/ 598758 h 862441"/>
                  <a:gd name="connsiteX83" fmla="*/ 227773 w 714786"/>
                  <a:gd name="connsiteY83" fmla="*/ 611779 h 862441"/>
                  <a:gd name="connsiteX84" fmla="*/ 183352 w 714786"/>
                  <a:gd name="connsiteY84" fmla="*/ 621360 h 862441"/>
                  <a:gd name="connsiteX85" fmla="*/ 138554 w 714786"/>
                  <a:gd name="connsiteY85" fmla="*/ 625185 h 862441"/>
                  <a:gd name="connsiteX86" fmla="*/ 123614 w 714786"/>
                  <a:gd name="connsiteY86" fmla="*/ 646629 h 862441"/>
                  <a:gd name="connsiteX87" fmla="*/ 97942 w 714786"/>
                  <a:gd name="connsiteY87" fmla="*/ 653542 h 862441"/>
                  <a:gd name="connsiteX88" fmla="*/ 119783 w 714786"/>
                  <a:gd name="connsiteY88" fmla="*/ 689532 h 862441"/>
                  <a:gd name="connsiteX89" fmla="*/ 84539 w 714786"/>
                  <a:gd name="connsiteY89" fmla="*/ 689532 h 862441"/>
                  <a:gd name="connsiteX90" fmla="*/ 58130 w 714786"/>
                  <a:gd name="connsiteY90" fmla="*/ 676898 h 862441"/>
                  <a:gd name="connsiteX91" fmla="*/ 2780 w 714786"/>
                  <a:gd name="connsiteY91" fmla="*/ 701211 h 862441"/>
                  <a:gd name="connsiteX92" fmla="*/ 54860 w 714786"/>
                  <a:gd name="connsiteY92" fmla="*/ 713459 h 862441"/>
                  <a:gd name="connsiteX93" fmla="*/ 107716 w 714786"/>
                  <a:gd name="connsiteY93" fmla="*/ 717285 h 862441"/>
                  <a:gd name="connsiteX94" fmla="*/ 75543 w 714786"/>
                  <a:gd name="connsiteY94" fmla="*/ 736463 h 862441"/>
                  <a:gd name="connsiteX95" fmla="*/ 32658 w 714786"/>
                  <a:gd name="connsiteY95" fmla="*/ 761733 h 862441"/>
                  <a:gd name="connsiteX96" fmla="*/ 80149 w 714786"/>
                  <a:gd name="connsiteY96" fmla="*/ 766330 h 862441"/>
                  <a:gd name="connsiteX97" fmla="*/ 145254 w 714786"/>
                  <a:gd name="connsiteY97" fmla="*/ 770156 h 862441"/>
                  <a:gd name="connsiteX98" fmla="*/ 115375 w 714786"/>
                  <a:gd name="connsiteY98" fmla="*/ 785475 h 862441"/>
                  <a:gd name="connsiteX99" fmla="*/ 76320 w 714786"/>
                  <a:gd name="connsiteY99" fmla="*/ 816114 h 862441"/>
                  <a:gd name="connsiteX100" fmla="*/ 133765 w 714786"/>
                  <a:gd name="connsiteY100" fmla="*/ 810744 h 862441"/>
                  <a:gd name="connsiteX101" fmla="*/ 142940 w 714786"/>
                  <a:gd name="connsiteY101" fmla="*/ 835258 h 862441"/>
                  <a:gd name="connsiteX102" fmla="*/ 118446 w 714786"/>
                  <a:gd name="connsiteY102" fmla="*/ 857491 h 862441"/>
                  <a:gd name="connsiteX103" fmla="*/ 201161 w 714786"/>
                  <a:gd name="connsiteY103" fmla="*/ 849822 h 862441"/>
                  <a:gd name="connsiteX104" fmla="*/ 275442 w 714786"/>
                  <a:gd name="connsiteY104" fmla="*/ 828765 h 862441"/>
                  <a:gd name="connsiteX105" fmla="*/ 316052 w 714786"/>
                  <a:gd name="connsiteY105" fmla="*/ 812288 h 862441"/>
                  <a:gd name="connsiteX106" fmla="*/ 325247 w 714786"/>
                  <a:gd name="connsiteY106" fmla="*/ 784334 h 862441"/>
                  <a:gd name="connsiteX107" fmla="*/ 320260 w 714786"/>
                  <a:gd name="connsiteY107" fmla="*/ 756363 h 862441"/>
                  <a:gd name="connsiteX108" fmla="*/ 365837 w 714786"/>
                  <a:gd name="connsiteY108" fmla="*/ 786633 h 862441"/>
                  <a:gd name="connsiteX109" fmla="*/ 392645 w 714786"/>
                  <a:gd name="connsiteY109" fmla="*/ 772069 h 862441"/>
                  <a:gd name="connsiteX110" fmla="*/ 428250 w 714786"/>
                  <a:gd name="connsiteY110" fmla="*/ 743343 h 862441"/>
                  <a:gd name="connsiteX111" fmla="*/ 477097 w 714786"/>
                  <a:gd name="connsiteY111" fmla="*/ 716731 h 862441"/>
                  <a:gd name="connsiteX112" fmla="*/ 539124 w 714786"/>
                  <a:gd name="connsiteY112" fmla="*/ 712906 h 862441"/>
                  <a:gd name="connsiteX113" fmla="*/ 549863 w 714786"/>
                  <a:gd name="connsiteY113" fmla="*/ 683794 h 862441"/>
                  <a:gd name="connsiteX114" fmla="*/ 576676 w 714786"/>
                  <a:gd name="connsiteY114" fmla="*/ 709835 h 862441"/>
                  <a:gd name="connsiteX115" fmla="*/ 589696 w 714786"/>
                  <a:gd name="connsiteY115" fmla="*/ 688392 h 862441"/>
                  <a:gd name="connsiteX116" fmla="*/ 656309 w 714786"/>
                  <a:gd name="connsiteY116" fmla="*/ 696798 h 862441"/>
                  <a:gd name="connsiteX117" fmla="*/ 640234 w 714786"/>
                  <a:gd name="connsiteY117" fmla="*/ 670774 h 862441"/>
                  <a:gd name="connsiteX118" fmla="*/ 666292 w 714786"/>
                  <a:gd name="connsiteY118" fmla="*/ 659280 h 862441"/>
                  <a:gd name="connsiteX119" fmla="*/ 676997 w 714786"/>
                  <a:gd name="connsiteY119" fmla="*/ 631695 h 862441"/>
                  <a:gd name="connsiteX120" fmla="*/ 695387 w 714786"/>
                  <a:gd name="connsiteY120" fmla="*/ 573472 h 862441"/>
                  <a:gd name="connsiteX121" fmla="*/ 713777 w 714786"/>
                  <a:gd name="connsiteY121" fmla="*/ 531357 h 86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714786" h="862441">
                    <a:moveTo>
                      <a:pt x="53645" y="336670"/>
                    </a:moveTo>
                    <a:cubicBezTo>
                      <a:pt x="70302" y="342794"/>
                      <a:pt x="69342" y="333616"/>
                      <a:pt x="72793" y="323079"/>
                    </a:cubicBezTo>
                    <a:cubicBezTo>
                      <a:pt x="76245" y="312558"/>
                      <a:pt x="75089" y="306988"/>
                      <a:pt x="70879" y="301820"/>
                    </a:cubicBezTo>
                    <a:cubicBezTo>
                      <a:pt x="66649" y="296652"/>
                      <a:pt x="45209" y="305645"/>
                      <a:pt x="29889" y="306233"/>
                    </a:cubicBezTo>
                    <a:cubicBezTo>
                      <a:pt x="17642" y="306988"/>
                      <a:pt x="20136" y="312357"/>
                      <a:pt x="18220" y="317525"/>
                    </a:cubicBezTo>
                    <a:cubicBezTo>
                      <a:pt x="16307" y="322710"/>
                      <a:pt x="36990" y="330546"/>
                      <a:pt x="53645" y="336670"/>
                    </a:cubicBezTo>
                    <a:close/>
                    <a:moveTo>
                      <a:pt x="713777" y="531357"/>
                    </a:moveTo>
                    <a:cubicBezTo>
                      <a:pt x="713005" y="516793"/>
                      <a:pt x="702267" y="495349"/>
                      <a:pt x="703055" y="466238"/>
                    </a:cubicBezTo>
                    <a:cubicBezTo>
                      <a:pt x="703827" y="437126"/>
                      <a:pt x="706495" y="427562"/>
                      <a:pt x="706495" y="406873"/>
                    </a:cubicBezTo>
                    <a:cubicBezTo>
                      <a:pt x="706495" y="386185"/>
                      <a:pt x="702669" y="403803"/>
                      <a:pt x="683524" y="394624"/>
                    </a:cubicBezTo>
                    <a:cubicBezTo>
                      <a:pt x="664379" y="385430"/>
                      <a:pt x="680454" y="374691"/>
                      <a:pt x="664379" y="355546"/>
                    </a:cubicBezTo>
                    <a:cubicBezTo>
                      <a:pt x="648305" y="336385"/>
                      <a:pt x="656712" y="331804"/>
                      <a:pt x="665906" y="324908"/>
                    </a:cubicBezTo>
                    <a:cubicBezTo>
                      <a:pt x="675085" y="317995"/>
                      <a:pt x="697300" y="321066"/>
                      <a:pt x="705723" y="313414"/>
                    </a:cubicBezTo>
                    <a:lnTo>
                      <a:pt x="706495" y="312693"/>
                    </a:lnTo>
                    <a:lnTo>
                      <a:pt x="703089" y="307508"/>
                    </a:lnTo>
                    <a:cubicBezTo>
                      <a:pt x="695253" y="295528"/>
                      <a:pt x="688793" y="285662"/>
                      <a:pt x="682182" y="287054"/>
                    </a:cubicBezTo>
                    <a:cubicBezTo>
                      <a:pt x="677350" y="288078"/>
                      <a:pt x="671376" y="291518"/>
                      <a:pt x="665353" y="294991"/>
                    </a:cubicBezTo>
                    <a:lnTo>
                      <a:pt x="665353" y="295008"/>
                    </a:lnTo>
                    <a:cubicBezTo>
                      <a:pt x="649111" y="304387"/>
                      <a:pt x="632684" y="313884"/>
                      <a:pt x="618992" y="295662"/>
                    </a:cubicBezTo>
                    <a:cubicBezTo>
                      <a:pt x="614093" y="289085"/>
                      <a:pt x="610368" y="280879"/>
                      <a:pt x="606509" y="272406"/>
                    </a:cubicBezTo>
                    <a:cubicBezTo>
                      <a:pt x="599059" y="256013"/>
                      <a:pt x="591055" y="238395"/>
                      <a:pt x="575317" y="238395"/>
                    </a:cubicBezTo>
                    <a:cubicBezTo>
                      <a:pt x="569427" y="238395"/>
                      <a:pt x="562514" y="238194"/>
                      <a:pt x="556021" y="237993"/>
                    </a:cubicBezTo>
                    <a:cubicBezTo>
                      <a:pt x="538151" y="237456"/>
                      <a:pt x="524526" y="237070"/>
                      <a:pt x="522916" y="240610"/>
                    </a:cubicBezTo>
                    <a:cubicBezTo>
                      <a:pt x="522060" y="242506"/>
                      <a:pt x="522396" y="247573"/>
                      <a:pt x="522731" y="252791"/>
                    </a:cubicBezTo>
                    <a:cubicBezTo>
                      <a:pt x="523050" y="257875"/>
                      <a:pt x="523402" y="263077"/>
                      <a:pt x="522714" y="267859"/>
                    </a:cubicBezTo>
                    <a:cubicBezTo>
                      <a:pt x="521238" y="278245"/>
                      <a:pt x="516238" y="285276"/>
                      <a:pt x="502432" y="283296"/>
                    </a:cubicBezTo>
                    <a:cubicBezTo>
                      <a:pt x="490126" y="281551"/>
                      <a:pt x="458889" y="271014"/>
                      <a:pt x="434895" y="259251"/>
                    </a:cubicBezTo>
                    <a:cubicBezTo>
                      <a:pt x="416226" y="250107"/>
                      <a:pt x="401305" y="239469"/>
                      <a:pt x="400169" y="229687"/>
                    </a:cubicBezTo>
                    <a:cubicBezTo>
                      <a:pt x="398811" y="218277"/>
                      <a:pt x="406671" y="211817"/>
                      <a:pt x="415488" y="204552"/>
                    </a:cubicBezTo>
                    <a:cubicBezTo>
                      <a:pt x="422807" y="198528"/>
                      <a:pt x="431145" y="191666"/>
                      <a:pt x="430765" y="181229"/>
                    </a:cubicBezTo>
                    <a:cubicBezTo>
                      <a:pt x="430406" y="171413"/>
                      <a:pt x="428710" y="167705"/>
                      <a:pt x="427576" y="165239"/>
                    </a:cubicBezTo>
                    <a:cubicBezTo>
                      <a:pt x="424663" y="158846"/>
                      <a:pt x="423564" y="156463"/>
                      <a:pt x="430686" y="142906"/>
                    </a:cubicBezTo>
                    <a:cubicBezTo>
                      <a:pt x="436390" y="132050"/>
                      <a:pt x="446424" y="126278"/>
                      <a:pt x="457394" y="119952"/>
                    </a:cubicBezTo>
                    <a:cubicBezTo>
                      <a:pt x="467006" y="114398"/>
                      <a:pt x="477498" y="108358"/>
                      <a:pt x="484839" y="98005"/>
                    </a:cubicBezTo>
                    <a:cubicBezTo>
                      <a:pt x="491940" y="87954"/>
                      <a:pt x="497823" y="80555"/>
                      <a:pt x="502450" y="75253"/>
                    </a:cubicBezTo>
                    <a:cubicBezTo>
                      <a:pt x="509258" y="67467"/>
                      <a:pt x="514207" y="63692"/>
                      <a:pt x="516909" y="62635"/>
                    </a:cubicBezTo>
                    <a:cubicBezTo>
                      <a:pt x="518704" y="61930"/>
                      <a:pt x="530919" y="58424"/>
                      <a:pt x="541624" y="55370"/>
                    </a:cubicBezTo>
                    <a:cubicBezTo>
                      <a:pt x="549309" y="44799"/>
                      <a:pt x="565383" y="41561"/>
                      <a:pt x="565383" y="35151"/>
                    </a:cubicBezTo>
                    <a:cubicBezTo>
                      <a:pt x="565383" y="27097"/>
                      <a:pt x="526305" y="2969"/>
                      <a:pt x="512529" y="1442"/>
                    </a:cubicBezTo>
                    <a:cubicBezTo>
                      <a:pt x="498740" y="-85"/>
                      <a:pt x="514056" y="7952"/>
                      <a:pt x="510231" y="24027"/>
                    </a:cubicBezTo>
                    <a:cubicBezTo>
                      <a:pt x="506405" y="40134"/>
                      <a:pt x="489925" y="27852"/>
                      <a:pt x="484181" y="33993"/>
                    </a:cubicBezTo>
                    <a:cubicBezTo>
                      <a:pt x="478438" y="40134"/>
                      <a:pt x="478815" y="56980"/>
                      <a:pt x="471934" y="65403"/>
                    </a:cubicBezTo>
                    <a:cubicBezTo>
                      <a:pt x="465033" y="73827"/>
                      <a:pt x="446643" y="50839"/>
                      <a:pt x="436311" y="38977"/>
                    </a:cubicBezTo>
                    <a:cubicBezTo>
                      <a:pt x="425978" y="27114"/>
                      <a:pt x="419456" y="31325"/>
                      <a:pt x="409503" y="37064"/>
                    </a:cubicBezTo>
                    <a:cubicBezTo>
                      <a:pt x="399550" y="42802"/>
                      <a:pt x="391113" y="52752"/>
                      <a:pt x="381539" y="58508"/>
                    </a:cubicBezTo>
                    <a:cubicBezTo>
                      <a:pt x="371985" y="64263"/>
                      <a:pt x="366618" y="51242"/>
                      <a:pt x="358183" y="51628"/>
                    </a:cubicBezTo>
                    <a:cubicBezTo>
                      <a:pt x="349765" y="51997"/>
                      <a:pt x="346694" y="66947"/>
                      <a:pt x="340191" y="80354"/>
                    </a:cubicBezTo>
                    <a:cubicBezTo>
                      <a:pt x="333687" y="93743"/>
                      <a:pt x="328880" y="111546"/>
                      <a:pt x="320843" y="126865"/>
                    </a:cubicBezTo>
                    <a:cubicBezTo>
                      <a:pt x="312805" y="142184"/>
                      <a:pt x="295949" y="141429"/>
                      <a:pt x="287135" y="153678"/>
                    </a:cubicBezTo>
                    <a:cubicBezTo>
                      <a:pt x="278338" y="165943"/>
                      <a:pt x="298245" y="157906"/>
                      <a:pt x="316237" y="159047"/>
                    </a:cubicBezTo>
                    <a:cubicBezTo>
                      <a:pt x="334247" y="160205"/>
                      <a:pt x="365643" y="162873"/>
                      <a:pt x="377151" y="172068"/>
                    </a:cubicBezTo>
                    <a:cubicBezTo>
                      <a:pt x="388640" y="181263"/>
                      <a:pt x="376373" y="196196"/>
                      <a:pt x="372544" y="199636"/>
                    </a:cubicBezTo>
                    <a:cubicBezTo>
                      <a:pt x="368713" y="203092"/>
                      <a:pt x="344959" y="201951"/>
                      <a:pt x="340749" y="207304"/>
                    </a:cubicBezTo>
                    <a:cubicBezTo>
                      <a:pt x="336541" y="212673"/>
                      <a:pt x="326408" y="259218"/>
                      <a:pt x="321421" y="271081"/>
                    </a:cubicBezTo>
                    <a:cubicBezTo>
                      <a:pt x="316436" y="282944"/>
                      <a:pt x="306862" y="269940"/>
                      <a:pt x="291541" y="264201"/>
                    </a:cubicBezTo>
                    <a:cubicBezTo>
                      <a:pt x="276226" y="258446"/>
                      <a:pt x="249037" y="250778"/>
                      <a:pt x="236013" y="255375"/>
                    </a:cubicBezTo>
                    <a:cubicBezTo>
                      <a:pt x="222987" y="259973"/>
                      <a:pt x="223367" y="272608"/>
                      <a:pt x="212277" y="280276"/>
                    </a:cubicBezTo>
                    <a:cubicBezTo>
                      <a:pt x="201166" y="287927"/>
                      <a:pt x="191971" y="246566"/>
                      <a:pt x="175496" y="242724"/>
                    </a:cubicBezTo>
                    <a:cubicBezTo>
                      <a:pt x="159041" y="238899"/>
                      <a:pt x="131077" y="237757"/>
                      <a:pt x="116535" y="239671"/>
                    </a:cubicBezTo>
                    <a:cubicBezTo>
                      <a:pt x="101975" y="241600"/>
                      <a:pt x="100439" y="249251"/>
                      <a:pt x="94695" y="258832"/>
                    </a:cubicBezTo>
                    <a:cubicBezTo>
                      <a:pt x="88948" y="268379"/>
                      <a:pt x="104267" y="274151"/>
                      <a:pt x="110013" y="283732"/>
                    </a:cubicBezTo>
                    <a:cubicBezTo>
                      <a:pt x="115756" y="293296"/>
                      <a:pt x="89148" y="321854"/>
                      <a:pt x="105224" y="325663"/>
                    </a:cubicBezTo>
                    <a:cubicBezTo>
                      <a:pt x="121302" y="329489"/>
                      <a:pt x="128580" y="324891"/>
                      <a:pt x="138154" y="335630"/>
                    </a:cubicBezTo>
                    <a:cubicBezTo>
                      <a:pt x="147730" y="346351"/>
                      <a:pt x="119385" y="347123"/>
                      <a:pt x="110969" y="352476"/>
                    </a:cubicBezTo>
                    <a:cubicBezTo>
                      <a:pt x="102551" y="357828"/>
                      <a:pt x="102173" y="362040"/>
                      <a:pt x="106360" y="373148"/>
                    </a:cubicBezTo>
                    <a:cubicBezTo>
                      <a:pt x="110590" y="384272"/>
                      <a:pt x="131273" y="390396"/>
                      <a:pt x="127045" y="398836"/>
                    </a:cubicBezTo>
                    <a:cubicBezTo>
                      <a:pt x="122837" y="407242"/>
                      <a:pt x="109831" y="406101"/>
                      <a:pt x="88369" y="404172"/>
                    </a:cubicBezTo>
                    <a:cubicBezTo>
                      <a:pt x="66929" y="402259"/>
                      <a:pt x="66171" y="403803"/>
                      <a:pt x="54281" y="409927"/>
                    </a:cubicBezTo>
                    <a:cubicBezTo>
                      <a:pt x="42413" y="416068"/>
                      <a:pt x="62719" y="427931"/>
                      <a:pt x="67307" y="435213"/>
                    </a:cubicBezTo>
                    <a:cubicBezTo>
                      <a:pt x="71894" y="442495"/>
                      <a:pt x="77659" y="437898"/>
                      <a:pt x="91442" y="438267"/>
                    </a:cubicBezTo>
                    <a:cubicBezTo>
                      <a:pt x="105222" y="438653"/>
                      <a:pt x="135661" y="434643"/>
                      <a:pt x="150224" y="439223"/>
                    </a:cubicBezTo>
                    <a:cubicBezTo>
                      <a:pt x="164783" y="443821"/>
                      <a:pt x="149445" y="457999"/>
                      <a:pt x="146393" y="470650"/>
                    </a:cubicBezTo>
                    <a:cubicBezTo>
                      <a:pt x="143319" y="483268"/>
                      <a:pt x="159417" y="475617"/>
                      <a:pt x="181636" y="471405"/>
                    </a:cubicBezTo>
                    <a:cubicBezTo>
                      <a:pt x="203836" y="467194"/>
                      <a:pt x="224142" y="468352"/>
                      <a:pt x="237166" y="472932"/>
                    </a:cubicBezTo>
                    <a:cubicBezTo>
                      <a:pt x="250173" y="477530"/>
                      <a:pt x="240218" y="482513"/>
                      <a:pt x="233716" y="491305"/>
                    </a:cubicBezTo>
                    <a:cubicBezTo>
                      <a:pt x="227194" y="500131"/>
                      <a:pt x="213789" y="492849"/>
                      <a:pt x="198849" y="498587"/>
                    </a:cubicBezTo>
                    <a:cubicBezTo>
                      <a:pt x="183909" y="504343"/>
                      <a:pt x="181238" y="517363"/>
                      <a:pt x="173199" y="531927"/>
                    </a:cubicBezTo>
                    <a:cubicBezTo>
                      <a:pt x="165160" y="546491"/>
                      <a:pt x="177228" y="547834"/>
                      <a:pt x="172620" y="563153"/>
                    </a:cubicBezTo>
                    <a:cubicBezTo>
                      <a:pt x="168033" y="578472"/>
                      <a:pt x="122456" y="591090"/>
                      <a:pt x="113660" y="602584"/>
                    </a:cubicBezTo>
                    <a:cubicBezTo>
                      <a:pt x="104843" y="614077"/>
                      <a:pt x="134322" y="600285"/>
                      <a:pt x="145814" y="600285"/>
                    </a:cubicBezTo>
                    <a:cubicBezTo>
                      <a:pt x="157303" y="600285"/>
                      <a:pt x="179521" y="599530"/>
                      <a:pt x="193305" y="592634"/>
                    </a:cubicBezTo>
                    <a:cubicBezTo>
                      <a:pt x="207109" y="585721"/>
                      <a:pt x="230843" y="575402"/>
                      <a:pt x="245384" y="570032"/>
                    </a:cubicBezTo>
                    <a:cubicBezTo>
                      <a:pt x="259945" y="564663"/>
                      <a:pt x="281008" y="594161"/>
                      <a:pt x="277179" y="598758"/>
                    </a:cubicBezTo>
                    <a:cubicBezTo>
                      <a:pt x="273348" y="603339"/>
                      <a:pt x="243090" y="604882"/>
                      <a:pt x="227773" y="611779"/>
                    </a:cubicBezTo>
                    <a:cubicBezTo>
                      <a:pt x="212454" y="618658"/>
                      <a:pt x="206331" y="620605"/>
                      <a:pt x="183352" y="621360"/>
                    </a:cubicBezTo>
                    <a:cubicBezTo>
                      <a:pt x="160373" y="622114"/>
                      <a:pt x="151558" y="618692"/>
                      <a:pt x="138554" y="625185"/>
                    </a:cubicBezTo>
                    <a:cubicBezTo>
                      <a:pt x="125528" y="631695"/>
                      <a:pt x="132788" y="638977"/>
                      <a:pt x="123614" y="646629"/>
                    </a:cubicBezTo>
                    <a:cubicBezTo>
                      <a:pt x="114419" y="654297"/>
                      <a:pt x="102172" y="649699"/>
                      <a:pt x="97942" y="653542"/>
                    </a:cubicBezTo>
                    <a:cubicBezTo>
                      <a:pt x="93734" y="657367"/>
                      <a:pt x="119783" y="682251"/>
                      <a:pt x="119783" y="689532"/>
                    </a:cubicBezTo>
                    <a:cubicBezTo>
                      <a:pt x="119783" y="696798"/>
                      <a:pt x="97942" y="696798"/>
                      <a:pt x="84539" y="689532"/>
                    </a:cubicBezTo>
                    <a:cubicBezTo>
                      <a:pt x="71136" y="682251"/>
                      <a:pt x="76502" y="676126"/>
                      <a:pt x="58130" y="676898"/>
                    </a:cubicBezTo>
                    <a:cubicBezTo>
                      <a:pt x="39740" y="677653"/>
                      <a:pt x="12733" y="692788"/>
                      <a:pt x="2780" y="701211"/>
                    </a:cubicBezTo>
                    <a:cubicBezTo>
                      <a:pt x="-7174" y="709634"/>
                      <a:pt x="34195" y="715003"/>
                      <a:pt x="54860" y="713459"/>
                    </a:cubicBezTo>
                    <a:cubicBezTo>
                      <a:pt x="75545" y="711949"/>
                      <a:pt x="97764" y="714231"/>
                      <a:pt x="107716" y="717285"/>
                    </a:cubicBezTo>
                    <a:cubicBezTo>
                      <a:pt x="117669" y="720356"/>
                      <a:pt x="90103" y="731849"/>
                      <a:pt x="75543" y="736463"/>
                    </a:cubicBezTo>
                    <a:cubicBezTo>
                      <a:pt x="61001" y="741044"/>
                      <a:pt x="44907" y="748712"/>
                      <a:pt x="32658" y="761733"/>
                    </a:cubicBezTo>
                    <a:cubicBezTo>
                      <a:pt x="20391" y="774736"/>
                      <a:pt x="54100" y="767085"/>
                      <a:pt x="80149" y="766330"/>
                    </a:cubicBezTo>
                    <a:cubicBezTo>
                      <a:pt x="106180" y="765558"/>
                      <a:pt x="136817" y="765558"/>
                      <a:pt x="145254" y="770156"/>
                    </a:cubicBezTo>
                    <a:cubicBezTo>
                      <a:pt x="153672" y="774753"/>
                      <a:pt x="129157" y="779351"/>
                      <a:pt x="115375" y="785475"/>
                    </a:cubicBezTo>
                    <a:cubicBezTo>
                      <a:pt x="101593" y="791616"/>
                      <a:pt x="83201" y="803076"/>
                      <a:pt x="76320" y="816114"/>
                    </a:cubicBezTo>
                    <a:cubicBezTo>
                      <a:pt x="69419" y="829151"/>
                      <a:pt x="119204" y="813043"/>
                      <a:pt x="133765" y="810744"/>
                    </a:cubicBezTo>
                    <a:cubicBezTo>
                      <a:pt x="148306" y="808446"/>
                      <a:pt x="138352" y="819939"/>
                      <a:pt x="142940" y="835258"/>
                    </a:cubicBezTo>
                    <a:cubicBezTo>
                      <a:pt x="147527" y="850577"/>
                      <a:pt x="124570" y="847507"/>
                      <a:pt x="118446" y="857491"/>
                    </a:cubicBezTo>
                    <a:cubicBezTo>
                      <a:pt x="112303" y="867440"/>
                      <a:pt x="176649" y="855947"/>
                      <a:pt x="201161" y="849822"/>
                    </a:cubicBezTo>
                    <a:cubicBezTo>
                      <a:pt x="225675" y="843698"/>
                      <a:pt x="247117" y="834134"/>
                      <a:pt x="275442" y="828765"/>
                    </a:cubicBezTo>
                    <a:cubicBezTo>
                      <a:pt x="303785" y="823395"/>
                      <a:pt x="305320" y="824150"/>
                      <a:pt x="316052" y="812288"/>
                    </a:cubicBezTo>
                    <a:cubicBezTo>
                      <a:pt x="326764" y="800408"/>
                      <a:pt x="327141" y="794670"/>
                      <a:pt x="325247" y="784334"/>
                    </a:cubicBezTo>
                    <a:cubicBezTo>
                      <a:pt x="323333" y="773981"/>
                      <a:pt x="314894" y="761330"/>
                      <a:pt x="320260" y="756363"/>
                    </a:cubicBezTo>
                    <a:cubicBezTo>
                      <a:pt x="325626" y="751380"/>
                      <a:pt x="357800" y="779720"/>
                      <a:pt x="365837" y="786633"/>
                    </a:cubicBezTo>
                    <a:cubicBezTo>
                      <a:pt x="373876" y="793529"/>
                      <a:pt x="380777" y="785089"/>
                      <a:pt x="392645" y="772069"/>
                    </a:cubicBezTo>
                    <a:cubicBezTo>
                      <a:pt x="404515" y="759065"/>
                      <a:pt x="419455" y="752924"/>
                      <a:pt x="428250" y="743343"/>
                    </a:cubicBezTo>
                    <a:cubicBezTo>
                      <a:pt x="437068" y="733762"/>
                      <a:pt x="464832" y="725154"/>
                      <a:pt x="477097" y="716731"/>
                    </a:cubicBezTo>
                    <a:cubicBezTo>
                      <a:pt x="489346" y="708292"/>
                      <a:pt x="515399" y="716731"/>
                      <a:pt x="539124" y="712906"/>
                    </a:cubicBezTo>
                    <a:cubicBezTo>
                      <a:pt x="562883" y="709063"/>
                      <a:pt x="544494" y="689147"/>
                      <a:pt x="549863" y="683794"/>
                    </a:cubicBezTo>
                    <a:cubicBezTo>
                      <a:pt x="555232" y="678425"/>
                      <a:pt x="562883" y="705993"/>
                      <a:pt x="576676" y="709835"/>
                    </a:cubicBezTo>
                    <a:cubicBezTo>
                      <a:pt x="590451" y="713661"/>
                      <a:pt x="583555" y="699096"/>
                      <a:pt x="589696" y="688392"/>
                    </a:cubicBezTo>
                    <a:cubicBezTo>
                      <a:pt x="595820" y="677653"/>
                      <a:pt x="650185" y="705238"/>
                      <a:pt x="656309" y="696798"/>
                    </a:cubicBezTo>
                    <a:cubicBezTo>
                      <a:pt x="662467" y="688392"/>
                      <a:pt x="641778" y="679180"/>
                      <a:pt x="640234" y="670774"/>
                    </a:cubicBezTo>
                    <a:cubicBezTo>
                      <a:pt x="638725" y="662334"/>
                      <a:pt x="657852" y="662334"/>
                      <a:pt x="666292" y="659280"/>
                    </a:cubicBezTo>
                    <a:cubicBezTo>
                      <a:pt x="674699" y="656210"/>
                      <a:pt x="675470" y="650840"/>
                      <a:pt x="676997" y="631695"/>
                    </a:cubicBezTo>
                    <a:cubicBezTo>
                      <a:pt x="678541" y="612534"/>
                      <a:pt x="685437" y="589563"/>
                      <a:pt x="695387" y="573472"/>
                    </a:cubicBezTo>
                    <a:cubicBezTo>
                      <a:pt x="705337" y="557398"/>
                      <a:pt x="714532" y="545888"/>
                      <a:pt x="713777" y="531357"/>
                    </a:cubicBezTo>
                    <a:close/>
                  </a:path>
                </a:pathLst>
              </a:custGeom>
              <a:solidFill>
                <a:srgbClr val="F2F2F0"/>
              </a:solidFill>
              <a:ln w="9525" cap="flat">
                <a:noFill/>
                <a:prstDash val="solid"/>
                <a:miter/>
              </a:ln>
            </p:spPr>
            <p:txBody>
              <a:bodyPr rtlCol="0" anchor="ctr"/>
              <a:lstStyle/>
              <a:p>
                <a:endParaRPr lang="de-DE" dirty="0"/>
              </a:p>
            </p:txBody>
          </p:sp>
          <p:sp>
            <p:nvSpPr>
              <p:cNvPr id="100" name="Freihandform: Form 16486">
                <a:extLst>
                  <a:ext uri="{FF2B5EF4-FFF2-40B4-BE49-F238E27FC236}">
                    <a16:creationId xmlns:a16="http://schemas.microsoft.com/office/drawing/2014/main" id="{36A5BD15-DDBD-FE4F-9BF3-6EE8CD8F274B}"/>
                  </a:ext>
                </a:extLst>
              </p:cNvPr>
              <p:cNvSpPr/>
              <p:nvPr/>
            </p:nvSpPr>
            <p:spPr>
              <a:xfrm>
                <a:off x="4132898" y="1441676"/>
                <a:ext cx="1540314" cy="2630949"/>
              </a:xfrm>
              <a:custGeom>
                <a:avLst/>
                <a:gdLst>
                  <a:gd name="connsiteX0" fmla="*/ 326500 w 1540313"/>
                  <a:gd name="connsiteY0" fmla="*/ 1111590 h 2630949"/>
                  <a:gd name="connsiteX1" fmla="*/ 296248 w 1540313"/>
                  <a:gd name="connsiteY1" fmla="*/ 1138789 h 2630949"/>
                  <a:gd name="connsiteX2" fmla="*/ 306567 w 1540313"/>
                  <a:gd name="connsiteY2" fmla="*/ 1161390 h 2630949"/>
                  <a:gd name="connsiteX3" fmla="*/ 340276 w 1540313"/>
                  <a:gd name="connsiteY3" fmla="*/ 1133805 h 2630949"/>
                  <a:gd name="connsiteX4" fmla="*/ 326500 w 1540313"/>
                  <a:gd name="connsiteY4" fmla="*/ 1111590 h 2630949"/>
                  <a:gd name="connsiteX5" fmla="*/ 227991 w 1540313"/>
                  <a:gd name="connsiteY5" fmla="*/ 714296 h 2630949"/>
                  <a:gd name="connsiteX6" fmla="*/ 252874 w 1540313"/>
                  <a:gd name="connsiteY6" fmla="*/ 697836 h 2630949"/>
                  <a:gd name="connsiteX7" fmla="*/ 216497 w 1540313"/>
                  <a:gd name="connsiteY7" fmla="*/ 692853 h 2630949"/>
                  <a:gd name="connsiteX8" fmla="*/ 227991 w 1540313"/>
                  <a:gd name="connsiteY8" fmla="*/ 714296 h 2630949"/>
                  <a:gd name="connsiteX9" fmla="*/ 328044 w 1540313"/>
                  <a:gd name="connsiteY9" fmla="*/ 1296579 h 2630949"/>
                  <a:gd name="connsiteX10" fmla="*/ 365176 w 1540313"/>
                  <a:gd name="connsiteY10" fmla="*/ 1287031 h 2630949"/>
                  <a:gd name="connsiteX11" fmla="*/ 379338 w 1540313"/>
                  <a:gd name="connsiteY11" fmla="*/ 1243742 h 2630949"/>
                  <a:gd name="connsiteX12" fmla="*/ 402711 w 1540313"/>
                  <a:gd name="connsiteY12" fmla="*/ 1198941 h 2630949"/>
                  <a:gd name="connsiteX13" fmla="*/ 373213 w 1540313"/>
                  <a:gd name="connsiteY13" fmla="*/ 1197784 h 2630949"/>
                  <a:gd name="connsiteX14" fmla="*/ 333380 w 1540313"/>
                  <a:gd name="connsiteY14" fmla="*/ 1258675 h 2630949"/>
                  <a:gd name="connsiteX15" fmla="*/ 328044 w 1540313"/>
                  <a:gd name="connsiteY15" fmla="*/ 1296579 h 2630949"/>
                  <a:gd name="connsiteX16" fmla="*/ 236582 w 1540313"/>
                  <a:gd name="connsiteY16" fmla="*/ 897775 h 2630949"/>
                  <a:gd name="connsiteX17" fmla="*/ 225860 w 1540313"/>
                  <a:gd name="connsiteY17" fmla="*/ 920745 h 2630949"/>
                  <a:gd name="connsiteX18" fmla="*/ 256482 w 1540313"/>
                  <a:gd name="connsiteY18" fmla="*/ 930695 h 2630949"/>
                  <a:gd name="connsiteX19" fmla="*/ 236582 w 1540313"/>
                  <a:gd name="connsiteY19" fmla="*/ 897775 h 2630949"/>
                  <a:gd name="connsiteX20" fmla="*/ 277858 w 1540313"/>
                  <a:gd name="connsiteY20" fmla="*/ 997258 h 2630949"/>
                  <a:gd name="connsiteX21" fmla="*/ 256431 w 1540313"/>
                  <a:gd name="connsiteY21" fmla="*/ 1012778 h 2630949"/>
                  <a:gd name="connsiteX22" fmla="*/ 271767 w 1540313"/>
                  <a:gd name="connsiteY22" fmla="*/ 1026873 h 2630949"/>
                  <a:gd name="connsiteX23" fmla="*/ 280056 w 1540313"/>
                  <a:gd name="connsiteY23" fmla="*/ 1017275 h 2630949"/>
                  <a:gd name="connsiteX24" fmla="*/ 277858 w 1540313"/>
                  <a:gd name="connsiteY24" fmla="*/ 997258 h 2630949"/>
                  <a:gd name="connsiteX25" fmla="*/ 252203 w 1540313"/>
                  <a:gd name="connsiteY25" fmla="*/ 1237231 h 2630949"/>
                  <a:gd name="connsiteX26" fmla="*/ 294704 w 1540313"/>
                  <a:gd name="connsiteY26" fmla="*/ 1205049 h 2630949"/>
                  <a:gd name="connsiteX27" fmla="*/ 275559 w 1540313"/>
                  <a:gd name="connsiteY27" fmla="*/ 1162531 h 2630949"/>
                  <a:gd name="connsiteX28" fmla="*/ 229233 w 1540313"/>
                  <a:gd name="connsiteY28" fmla="*/ 1178622 h 2630949"/>
                  <a:gd name="connsiteX29" fmla="*/ 257186 w 1540313"/>
                  <a:gd name="connsiteY29" fmla="*/ 1203136 h 2630949"/>
                  <a:gd name="connsiteX30" fmla="*/ 252203 w 1540313"/>
                  <a:gd name="connsiteY30" fmla="*/ 1237231 h 2630949"/>
                  <a:gd name="connsiteX31" fmla="*/ 1007678 w 1540313"/>
                  <a:gd name="connsiteY31" fmla="*/ 160840 h 2630949"/>
                  <a:gd name="connsiteX32" fmla="*/ 1051320 w 1540313"/>
                  <a:gd name="connsiteY32" fmla="*/ 173089 h 2630949"/>
                  <a:gd name="connsiteX33" fmla="*/ 1044441 w 1540313"/>
                  <a:gd name="connsiteY33" fmla="*/ 258108 h 2630949"/>
                  <a:gd name="connsiteX34" fmla="*/ 1068183 w 1540313"/>
                  <a:gd name="connsiteY34" fmla="*/ 230541 h 2630949"/>
                  <a:gd name="connsiteX35" fmla="*/ 1092697 w 1540313"/>
                  <a:gd name="connsiteY35" fmla="*/ 155454 h 2630949"/>
                  <a:gd name="connsiteX36" fmla="*/ 1085029 w 1540313"/>
                  <a:gd name="connsiteY36" fmla="*/ 111040 h 2630949"/>
                  <a:gd name="connsiteX37" fmla="*/ 1062059 w 1540313"/>
                  <a:gd name="connsiteY37" fmla="*/ 68136 h 2630949"/>
                  <a:gd name="connsiteX38" fmla="*/ 1043686 w 1540313"/>
                  <a:gd name="connsiteY38" fmla="*/ 49747 h 2630949"/>
                  <a:gd name="connsiteX39" fmla="*/ 1032192 w 1540313"/>
                  <a:gd name="connsiteY39" fmla="*/ 85754 h 2630949"/>
                  <a:gd name="connsiteX40" fmla="*/ 1038317 w 1540313"/>
                  <a:gd name="connsiteY40" fmla="*/ 122517 h 2630949"/>
                  <a:gd name="connsiteX41" fmla="*/ 992359 w 1540313"/>
                  <a:gd name="connsiteY41" fmla="*/ 136293 h 2630949"/>
                  <a:gd name="connsiteX42" fmla="*/ 1007678 w 1540313"/>
                  <a:gd name="connsiteY42" fmla="*/ 160840 h 2630949"/>
                  <a:gd name="connsiteX43" fmla="*/ 1144008 w 1540313"/>
                  <a:gd name="connsiteY43" fmla="*/ 58187 h 2630949"/>
                  <a:gd name="connsiteX44" fmla="*/ 1122564 w 1540313"/>
                  <a:gd name="connsiteY44" fmla="*/ 1490 h 2630949"/>
                  <a:gd name="connsiteX45" fmla="*/ 1111070 w 1540313"/>
                  <a:gd name="connsiteY45" fmla="*/ 32900 h 2630949"/>
                  <a:gd name="connsiteX46" fmla="*/ 1144008 w 1540313"/>
                  <a:gd name="connsiteY46" fmla="*/ 58187 h 2630949"/>
                  <a:gd name="connsiteX47" fmla="*/ 792286 w 1540313"/>
                  <a:gd name="connsiteY47" fmla="*/ 484290 h 2630949"/>
                  <a:gd name="connsiteX48" fmla="*/ 829804 w 1540313"/>
                  <a:gd name="connsiteY48" fmla="*/ 483535 h 2630949"/>
                  <a:gd name="connsiteX49" fmla="*/ 845123 w 1540313"/>
                  <a:gd name="connsiteY49" fmla="*/ 461336 h 2630949"/>
                  <a:gd name="connsiteX50" fmla="*/ 802991 w 1540313"/>
                  <a:gd name="connsiteY50" fmla="*/ 459020 h 2630949"/>
                  <a:gd name="connsiteX51" fmla="*/ 792286 w 1540313"/>
                  <a:gd name="connsiteY51" fmla="*/ 484290 h 2630949"/>
                  <a:gd name="connsiteX52" fmla="*/ 733308 w 1540313"/>
                  <a:gd name="connsiteY52" fmla="*/ 472041 h 2630949"/>
                  <a:gd name="connsiteX53" fmla="*/ 763929 w 1540313"/>
                  <a:gd name="connsiteY53" fmla="*/ 460547 h 2630949"/>
                  <a:gd name="connsiteX54" fmla="*/ 781547 w 1540313"/>
                  <a:gd name="connsiteY54" fmla="*/ 430681 h 2630949"/>
                  <a:gd name="connsiteX55" fmla="*/ 747855 w 1540313"/>
                  <a:gd name="connsiteY55" fmla="*/ 413046 h 2630949"/>
                  <a:gd name="connsiteX56" fmla="*/ 724113 w 1540313"/>
                  <a:gd name="connsiteY56" fmla="*/ 438349 h 2630949"/>
                  <a:gd name="connsiteX57" fmla="*/ 733308 w 1540313"/>
                  <a:gd name="connsiteY57" fmla="*/ 472041 h 2630949"/>
                  <a:gd name="connsiteX58" fmla="*/ 272204 w 1540313"/>
                  <a:gd name="connsiteY58" fmla="*/ 809098 h 2630949"/>
                  <a:gd name="connsiteX59" fmla="*/ 274116 w 1540313"/>
                  <a:gd name="connsiteY59" fmla="*/ 774617 h 2630949"/>
                  <a:gd name="connsiteX60" fmla="*/ 248444 w 1540313"/>
                  <a:gd name="connsiteY60" fmla="*/ 766211 h 2630949"/>
                  <a:gd name="connsiteX61" fmla="*/ 233528 w 1540313"/>
                  <a:gd name="connsiteY61" fmla="*/ 794534 h 2630949"/>
                  <a:gd name="connsiteX62" fmla="*/ 204802 w 1540313"/>
                  <a:gd name="connsiteY62" fmla="*/ 783057 h 2630949"/>
                  <a:gd name="connsiteX63" fmla="*/ 196362 w 1540313"/>
                  <a:gd name="connsiteY63" fmla="*/ 803729 h 2630949"/>
                  <a:gd name="connsiteX64" fmla="*/ 189114 w 1540313"/>
                  <a:gd name="connsiteY64" fmla="*/ 817521 h 2630949"/>
                  <a:gd name="connsiteX65" fmla="*/ 231615 w 1540313"/>
                  <a:gd name="connsiteY65" fmla="*/ 837068 h 2630949"/>
                  <a:gd name="connsiteX66" fmla="*/ 257656 w 1540313"/>
                  <a:gd name="connsiteY66" fmla="*/ 856968 h 2630949"/>
                  <a:gd name="connsiteX67" fmla="*/ 285610 w 1540313"/>
                  <a:gd name="connsiteY67" fmla="*/ 853529 h 2630949"/>
                  <a:gd name="connsiteX68" fmla="*/ 272204 w 1540313"/>
                  <a:gd name="connsiteY68" fmla="*/ 809098 h 2630949"/>
                  <a:gd name="connsiteX69" fmla="*/ 273949 w 1540313"/>
                  <a:gd name="connsiteY69" fmla="*/ 1060934 h 2630949"/>
                  <a:gd name="connsiteX70" fmla="*/ 243310 w 1540313"/>
                  <a:gd name="connsiteY70" fmla="*/ 1076253 h 2630949"/>
                  <a:gd name="connsiteX71" fmla="*/ 270861 w 1540313"/>
                  <a:gd name="connsiteY71" fmla="*/ 1092344 h 2630949"/>
                  <a:gd name="connsiteX72" fmla="*/ 329068 w 1540313"/>
                  <a:gd name="connsiteY72" fmla="*/ 1074727 h 2630949"/>
                  <a:gd name="connsiteX73" fmla="*/ 350528 w 1540313"/>
                  <a:gd name="connsiteY73" fmla="*/ 1052511 h 2630949"/>
                  <a:gd name="connsiteX74" fmla="*/ 309923 w 1540313"/>
                  <a:gd name="connsiteY74" fmla="*/ 1044071 h 2630949"/>
                  <a:gd name="connsiteX75" fmla="*/ 309940 w 1540313"/>
                  <a:gd name="connsiteY75" fmla="*/ 1044071 h 2630949"/>
                  <a:gd name="connsiteX76" fmla="*/ 273949 w 1540313"/>
                  <a:gd name="connsiteY76" fmla="*/ 1060934 h 2630949"/>
                  <a:gd name="connsiteX77" fmla="*/ 101007 w 1540313"/>
                  <a:gd name="connsiteY77" fmla="*/ 798561 h 2630949"/>
                  <a:gd name="connsiteX78" fmla="*/ 110202 w 1540313"/>
                  <a:gd name="connsiteY78" fmla="*/ 776731 h 2630949"/>
                  <a:gd name="connsiteX79" fmla="*/ 78030 w 1540313"/>
                  <a:gd name="connsiteY79" fmla="*/ 768694 h 2630949"/>
                  <a:gd name="connsiteX80" fmla="*/ 54674 w 1540313"/>
                  <a:gd name="connsiteY80" fmla="*/ 795104 h 2630949"/>
                  <a:gd name="connsiteX81" fmla="*/ 101007 w 1540313"/>
                  <a:gd name="connsiteY81" fmla="*/ 798561 h 2630949"/>
                  <a:gd name="connsiteX82" fmla="*/ 181631 w 1540313"/>
                  <a:gd name="connsiteY82" fmla="*/ 690185 h 2630949"/>
                  <a:gd name="connsiteX83" fmla="*/ 194651 w 1540313"/>
                  <a:gd name="connsiteY83" fmla="*/ 663355 h 2630949"/>
                  <a:gd name="connsiteX84" fmla="*/ 238310 w 1540313"/>
                  <a:gd name="connsiteY84" fmla="*/ 658003 h 2630949"/>
                  <a:gd name="connsiteX85" fmla="*/ 242152 w 1540313"/>
                  <a:gd name="connsiteY85" fmla="*/ 633488 h 2630949"/>
                  <a:gd name="connsiteX86" fmla="*/ 281197 w 1540313"/>
                  <a:gd name="connsiteY86" fmla="*/ 627364 h 2630949"/>
                  <a:gd name="connsiteX87" fmla="*/ 275073 w 1540313"/>
                  <a:gd name="connsiteY87" fmla="*/ 580618 h 2630949"/>
                  <a:gd name="connsiteX88" fmla="*/ 275073 w 1540313"/>
                  <a:gd name="connsiteY88" fmla="*/ 580651 h 2630949"/>
                  <a:gd name="connsiteX89" fmla="*/ 230659 w 1540313"/>
                  <a:gd name="connsiteY89" fmla="*/ 588303 h 2630949"/>
                  <a:gd name="connsiteX90" fmla="*/ 197705 w 1540313"/>
                  <a:gd name="connsiteY90" fmla="*/ 599008 h 2630949"/>
                  <a:gd name="connsiteX91" fmla="*/ 155589 w 1540313"/>
                  <a:gd name="connsiteY91" fmla="*/ 635016 h 2630949"/>
                  <a:gd name="connsiteX92" fmla="*/ 126478 w 1540313"/>
                  <a:gd name="connsiteY92" fmla="*/ 643439 h 2630949"/>
                  <a:gd name="connsiteX93" fmla="*/ 123424 w 1540313"/>
                  <a:gd name="connsiteY93" fmla="*/ 680990 h 2630949"/>
                  <a:gd name="connsiteX94" fmla="*/ 181631 w 1540313"/>
                  <a:gd name="connsiteY94" fmla="*/ 690185 h 2630949"/>
                  <a:gd name="connsiteX95" fmla="*/ 566055 w 1540313"/>
                  <a:gd name="connsiteY95" fmla="*/ 1483698 h 2630949"/>
                  <a:gd name="connsiteX96" fmla="*/ 526976 w 1540313"/>
                  <a:gd name="connsiteY96" fmla="*/ 1523532 h 2630949"/>
                  <a:gd name="connsiteX97" fmla="*/ 492512 w 1540313"/>
                  <a:gd name="connsiteY97" fmla="*/ 1571016 h 2630949"/>
                  <a:gd name="connsiteX98" fmla="*/ 534644 w 1540313"/>
                  <a:gd name="connsiteY98" fmla="*/ 1563751 h 2630949"/>
                  <a:gd name="connsiteX99" fmla="*/ 573337 w 1540313"/>
                  <a:gd name="connsiteY99" fmla="*/ 1509739 h 2630949"/>
                  <a:gd name="connsiteX100" fmla="*/ 566055 w 1540313"/>
                  <a:gd name="connsiteY100" fmla="*/ 1483698 h 2630949"/>
                  <a:gd name="connsiteX101" fmla="*/ 1531586 w 1540313"/>
                  <a:gd name="connsiteY101" fmla="*/ 1857216 h 2630949"/>
                  <a:gd name="connsiteX102" fmla="*/ 1460359 w 1540313"/>
                  <a:gd name="connsiteY102" fmla="*/ 1814312 h 2630949"/>
                  <a:gd name="connsiteX103" fmla="*/ 1395257 w 1540313"/>
                  <a:gd name="connsiteY103" fmla="*/ 1805519 h 2630949"/>
                  <a:gd name="connsiteX104" fmla="*/ 1358863 w 1540313"/>
                  <a:gd name="connsiteY104" fmla="*/ 1813557 h 2630949"/>
                  <a:gd name="connsiteX105" fmla="*/ 1310607 w 1540313"/>
                  <a:gd name="connsiteY105" fmla="*/ 1844581 h 2630949"/>
                  <a:gd name="connsiteX106" fmla="*/ 1262719 w 1540313"/>
                  <a:gd name="connsiteY106" fmla="*/ 1831175 h 2630949"/>
                  <a:gd name="connsiteX107" fmla="*/ 1289163 w 1540313"/>
                  <a:gd name="connsiteY107" fmla="*/ 1803607 h 2630949"/>
                  <a:gd name="connsiteX108" fmla="*/ 1318828 w 1540313"/>
                  <a:gd name="connsiteY108" fmla="*/ 1763941 h 2630949"/>
                  <a:gd name="connsiteX109" fmla="*/ 1261763 w 1540313"/>
                  <a:gd name="connsiteY109" fmla="*/ 1686959 h 2630949"/>
                  <a:gd name="connsiteX110" fmla="*/ 1197247 w 1540313"/>
                  <a:gd name="connsiteY110" fmla="*/ 1661858 h 2630949"/>
                  <a:gd name="connsiteX111" fmla="*/ 1146306 w 1540313"/>
                  <a:gd name="connsiteY111" fmla="*/ 1646538 h 2630949"/>
                  <a:gd name="connsiteX112" fmla="*/ 1230554 w 1540313"/>
                  <a:gd name="connsiteY112" fmla="*/ 1641958 h 2630949"/>
                  <a:gd name="connsiteX113" fmla="*/ 1284918 w 1540313"/>
                  <a:gd name="connsiteY113" fmla="*/ 1661103 h 2630949"/>
                  <a:gd name="connsiteX114" fmla="*/ 1266176 w 1540313"/>
                  <a:gd name="connsiteY114" fmla="*/ 1630464 h 2630949"/>
                  <a:gd name="connsiteX115" fmla="*/ 1235537 w 1540313"/>
                  <a:gd name="connsiteY115" fmla="*/ 1549270 h 2630949"/>
                  <a:gd name="connsiteX116" fmla="*/ 1188422 w 1540313"/>
                  <a:gd name="connsiteY116" fmla="*/ 1510578 h 2630949"/>
                  <a:gd name="connsiteX117" fmla="*/ 1145719 w 1540313"/>
                  <a:gd name="connsiteY117" fmla="*/ 1461365 h 2630949"/>
                  <a:gd name="connsiteX118" fmla="*/ 1062814 w 1540313"/>
                  <a:gd name="connsiteY118" fmla="*/ 1420559 h 2630949"/>
                  <a:gd name="connsiteX119" fmla="*/ 1043652 w 1540313"/>
                  <a:gd name="connsiteY119" fmla="*/ 1380725 h 2630949"/>
                  <a:gd name="connsiteX120" fmla="*/ 1019172 w 1540313"/>
                  <a:gd name="connsiteY120" fmla="*/ 1295706 h 2630949"/>
                  <a:gd name="connsiteX121" fmla="*/ 1009188 w 1540313"/>
                  <a:gd name="connsiteY121" fmla="*/ 1231358 h 2630949"/>
                  <a:gd name="connsiteX122" fmla="*/ 947911 w 1540313"/>
                  <a:gd name="connsiteY122" fmla="*/ 1187683 h 2630949"/>
                  <a:gd name="connsiteX123" fmla="*/ 879386 w 1540313"/>
                  <a:gd name="connsiteY123" fmla="*/ 1149376 h 2630949"/>
                  <a:gd name="connsiteX124" fmla="*/ 800474 w 1540313"/>
                  <a:gd name="connsiteY124" fmla="*/ 1142883 h 2630949"/>
                  <a:gd name="connsiteX125" fmla="*/ 743040 w 1540313"/>
                  <a:gd name="connsiteY125" fmla="*/ 1151692 h 2630949"/>
                  <a:gd name="connsiteX126" fmla="*/ 680622 w 1540313"/>
                  <a:gd name="connsiteY126" fmla="*/ 1149376 h 2630949"/>
                  <a:gd name="connsiteX127" fmla="*/ 657248 w 1540313"/>
                  <a:gd name="connsiteY127" fmla="*/ 1116825 h 2630949"/>
                  <a:gd name="connsiteX128" fmla="*/ 688273 w 1540313"/>
                  <a:gd name="connsiteY128" fmla="*/ 1122949 h 2630949"/>
                  <a:gd name="connsiteX129" fmla="*/ 735959 w 1540313"/>
                  <a:gd name="connsiteY129" fmla="*/ 1124677 h 2630949"/>
                  <a:gd name="connsiteX130" fmla="*/ 778829 w 1540313"/>
                  <a:gd name="connsiteY130" fmla="*/ 1097881 h 2630949"/>
                  <a:gd name="connsiteX131" fmla="*/ 838579 w 1540313"/>
                  <a:gd name="connsiteY131" fmla="*/ 1097093 h 2630949"/>
                  <a:gd name="connsiteX132" fmla="*/ 825575 w 1540313"/>
                  <a:gd name="connsiteY132" fmla="*/ 1061874 h 2630949"/>
                  <a:gd name="connsiteX133" fmla="*/ 768124 w 1540313"/>
                  <a:gd name="connsiteY133" fmla="*/ 1066454 h 2630949"/>
                  <a:gd name="connsiteX134" fmla="*/ 736714 w 1540313"/>
                  <a:gd name="connsiteY134" fmla="*/ 1054205 h 2630949"/>
                  <a:gd name="connsiteX135" fmla="*/ 825575 w 1540313"/>
                  <a:gd name="connsiteY135" fmla="*/ 1027393 h 2630949"/>
                  <a:gd name="connsiteX136" fmla="*/ 854670 w 1540313"/>
                  <a:gd name="connsiteY136" fmla="*/ 983734 h 2630949"/>
                  <a:gd name="connsiteX137" fmla="*/ 910578 w 1540313"/>
                  <a:gd name="connsiteY137" fmla="*/ 933934 h 2630949"/>
                  <a:gd name="connsiteX138" fmla="*/ 931267 w 1540313"/>
                  <a:gd name="connsiteY138" fmla="*/ 863462 h 2630949"/>
                  <a:gd name="connsiteX139" fmla="*/ 968415 w 1540313"/>
                  <a:gd name="connsiteY139" fmla="*/ 771160 h 2630949"/>
                  <a:gd name="connsiteX140" fmla="*/ 853446 w 1540313"/>
                  <a:gd name="connsiteY140" fmla="*/ 760640 h 2630949"/>
                  <a:gd name="connsiteX141" fmla="*/ 732402 w 1540313"/>
                  <a:gd name="connsiteY141" fmla="*/ 744197 h 2630949"/>
                  <a:gd name="connsiteX142" fmla="*/ 658423 w 1540313"/>
                  <a:gd name="connsiteY142" fmla="*/ 766630 h 2630949"/>
                  <a:gd name="connsiteX143" fmla="*/ 594914 w 1540313"/>
                  <a:gd name="connsiteY143" fmla="*/ 803225 h 2630949"/>
                  <a:gd name="connsiteX144" fmla="*/ 588169 w 1540313"/>
                  <a:gd name="connsiteY144" fmla="*/ 774080 h 2630949"/>
                  <a:gd name="connsiteX145" fmla="*/ 550836 w 1540313"/>
                  <a:gd name="connsiteY145" fmla="*/ 777083 h 2630949"/>
                  <a:gd name="connsiteX146" fmla="*/ 586693 w 1540313"/>
                  <a:gd name="connsiteY146" fmla="*/ 753156 h 2630949"/>
                  <a:gd name="connsiteX147" fmla="*/ 627784 w 1540313"/>
                  <a:gd name="connsiteY147" fmla="*/ 723273 h 2630949"/>
                  <a:gd name="connsiteX148" fmla="*/ 561289 w 1540313"/>
                  <a:gd name="connsiteY148" fmla="*/ 710571 h 2630949"/>
                  <a:gd name="connsiteX149" fmla="*/ 565014 w 1540313"/>
                  <a:gd name="connsiteY149" fmla="*/ 693373 h 2630949"/>
                  <a:gd name="connsiteX150" fmla="*/ 610586 w 1540313"/>
                  <a:gd name="connsiteY150" fmla="*/ 688910 h 2630949"/>
                  <a:gd name="connsiteX151" fmla="*/ 643473 w 1540313"/>
                  <a:gd name="connsiteY151" fmla="*/ 659731 h 2630949"/>
                  <a:gd name="connsiteX152" fmla="*/ 707753 w 1540313"/>
                  <a:gd name="connsiteY152" fmla="*/ 627599 h 2630949"/>
                  <a:gd name="connsiteX153" fmla="*/ 746597 w 1540313"/>
                  <a:gd name="connsiteY153" fmla="*/ 596961 h 2630949"/>
                  <a:gd name="connsiteX154" fmla="*/ 776480 w 1540313"/>
                  <a:gd name="connsiteY154" fmla="*/ 537932 h 2630949"/>
                  <a:gd name="connsiteX155" fmla="*/ 742855 w 1540313"/>
                  <a:gd name="connsiteY155" fmla="*/ 530449 h 2630949"/>
                  <a:gd name="connsiteX156" fmla="*/ 665906 w 1540313"/>
                  <a:gd name="connsiteY156" fmla="*/ 536439 h 2630949"/>
                  <a:gd name="connsiteX157" fmla="*/ 621660 w 1540313"/>
                  <a:gd name="connsiteY157" fmla="*/ 543855 h 2630949"/>
                  <a:gd name="connsiteX158" fmla="*/ 584142 w 1540313"/>
                  <a:gd name="connsiteY158" fmla="*/ 564158 h 2630949"/>
                  <a:gd name="connsiteX159" fmla="*/ 541641 w 1540313"/>
                  <a:gd name="connsiteY159" fmla="*/ 582933 h 2630949"/>
                  <a:gd name="connsiteX160" fmla="*/ 532815 w 1540313"/>
                  <a:gd name="connsiteY160" fmla="*/ 561104 h 2630949"/>
                  <a:gd name="connsiteX161" fmla="*/ 499895 w 1540313"/>
                  <a:gd name="connsiteY161" fmla="*/ 583688 h 2630949"/>
                  <a:gd name="connsiteX162" fmla="*/ 502563 w 1540313"/>
                  <a:gd name="connsiteY162" fmla="*/ 557261 h 2630949"/>
                  <a:gd name="connsiteX163" fmla="*/ 472327 w 1540313"/>
                  <a:gd name="connsiteY163" fmla="*/ 546540 h 2630949"/>
                  <a:gd name="connsiteX164" fmla="*/ 448769 w 1540313"/>
                  <a:gd name="connsiteY164" fmla="*/ 603421 h 2630949"/>
                  <a:gd name="connsiteX165" fmla="*/ 475179 w 1540313"/>
                  <a:gd name="connsiteY165" fmla="*/ 627935 h 2630949"/>
                  <a:gd name="connsiteX166" fmla="*/ 420429 w 1540313"/>
                  <a:gd name="connsiteY166" fmla="*/ 626408 h 2630949"/>
                  <a:gd name="connsiteX167" fmla="*/ 435732 w 1540313"/>
                  <a:gd name="connsiteY167" fmla="*/ 645553 h 2630949"/>
                  <a:gd name="connsiteX168" fmla="*/ 417359 w 1540313"/>
                  <a:gd name="connsiteY168" fmla="*/ 674664 h 2630949"/>
                  <a:gd name="connsiteX169" fmla="*/ 457947 w 1540313"/>
                  <a:gd name="connsiteY169" fmla="*/ 721394 h 2630949"/>
                  <a:gd name="connsiteX170" fmla="*/ 396670 w 1540313"/>
                  <a:gd name="connsiteY170" fmla="*/ 716025 h 2630949"/>
                  <a:gd name="connsiteX171" fmla="*/ 370814 w 1540313"/>
                  <a:gd name="connsiteY171" fmla="*/ 718139 h 2630949"/>
                  <a:gd name="connsiteX172" fmla="*/ 357793 w 1540313"/>
                  <a:gd name="connsiteY172" fmla="*/ 740354 h 2630949"/>
                  <a:gd name="connsiteX173" fmla="*/ 384220 w 1540313"/>
                  <a:gd name="connsiteY173" fmla="*/ 786312 h 2630949"/>
                  <a:gd name="connsiteX174" fmla="*/ 336736 w 1540313"/>
                  <a:gd name="connsiteY174" fmla="*/ 790892 h 2630949"/>
                  <a:gd name="connsiteX175" fmla="*/ 369673 w 1540313"/>
                  <a:gd name="connsiteY175" fmla="*/ 817336 h 2630949"/>
                  <a:gd name="connsiteX176" fmla="*/ 393029 w 1540313"/>
                  <a:gd name="connsiteY176" fmla="*/ 819618 h 2630949"/>
                  <a:gd name="connsiteX177" fmla="*/ 399154 w 1540313"/>
                  <a:gd name="connsiteY177" fmla="*/ 842605 h 2630949"/>
                  <a:gd name="connsiteX178" fmla="*/ 382710 w 1540313"/>
                  <a:gd name="connsiteY178" fmla="*/ 866364 h 2630949"/>
                  <a:gd name="connsiteX179" fmla="*/ 406067 w 1540313"/>
                  <a:gd name="connsiteY179" fmla="*/ 883596 h 2630949"/>
                  <a:gd name="connsiteX180" fmla="*/ 374639 w 1540313"/>
                  <a:gd name="connsiteY180" fmla="*/ 895476 h 2630949"/>
                  <a:gd name="connsiteX181" fmla="*/ 385579 w 1540313"/>
                  <a:gd name="connsiteY181" fmla="*/ 909453 h 2630949"/>
                  <a:gd name="connsiteX182" fmla="*/ 367945 w 1540313"/>
                  <a:gd name="connsiteY182" fmla="*/ 916349 h 2630949"/>
                  <a:gd name="connsiteX183" fmla="*/ 329269 w 1540313"/>
                  <a:gd name="connsiteY183" fmla="*/ 928229 h 2630949"/>
                  <a:gd name="connsiteX184" fmla="*/ 330427 w 1540313"/>
                  <a:gd name="connsiteY184" fmla="*/ 971888 h 2630949"/>
                  <a:gd name="connsiteX185" fmla="*/ 299402 w 1540313"/>
                  <a:gd name="connsiteY185" fmla="*/ 982626 h 2630949"/>
                  <a:gd name="connsiteX186" fmla="*/ 349186 w 1540313"/>
                  <a:gd name="connsiteY186" fmla="*/ 1014775 h 2630949"/>
                  <a:gd name="connsiteX187" fmla="*/ 394372 w 1540313"/>
                  <a:gd name="connsiteY187" fmla="*/ 985294 h 2630949"/>
                  <a:gd name="connsiteX188" fmla="*/ 438803 w 1540313"/>
                  <a:gd name="connsiteY188" fmla="*/ 945847 h 2630949"/>
                  <a:gd name="connsiteX189" fmla="*/ 444155 w 1540313"/>
                  <a:gd name="connsiteY189" fmla="*/ 961166 h 2630949"/>
                  <a:gd name="connsiteX190" fmla="*/ 466001 w 1540313"/>
                  <a:gd name="connsiteY190" fmla="*/ 979170 h 2630949"/>
                  <a:gd name="connsiteX191" fmla="*/ 420798 w 1540313"/>
                  <a:gd name="connsiteY191" fmla="*/ 1000999 h 2630949"/>
                  <a:gd name="connsiteX192" fmla="*/ 427326 w 1540313"/>
                  <a:gd name="connsiteY192" fmla="*/ 1019775 h 2630949"/>
                  <a:gd name="connsiteX193" fmla="*/ 462931 w 1540313"/>
                  <a:gd name="connsiteY193" fmla="*/ 1015161 h 2630949"/>
                  <a:gd name="connsiteX194" fmla="*/ 438031 w 1540313"/>
                  <a:gd name="connsiteY194" fmla="*/ 1042377 h 2630949"/>
                  <a:gd name="connsiteX195" fmla="*/ 394774 w 1540313"/>
                  <a:gd name="connsiteY195" fmla="*/ 1045799 h 2630949"/>
                  <a:gd name="connsiteX196" fmla="*/ 373129 w 1540313"/>
                  <a:gd name="connsiteY196" fmla="*/ 1070498 h 2630949"/>
                  <a:gd name="connsiteX197" fmla="*/ 371217 w 1540313"/>
                  <a:gd name="connsiteY197" fmla="*/ 1110734 h 2630949"/>
                  <a:gd name="connsiteX198" fmla="*/ 359354 w 1540313"/>
                  <a:gd name="connsiteY198" fmla="*/ 1164729 h 2630949"/>
                  <a:gd name="connsiteX199" fmla="*/ 393029 w 1540313"/>
                  <a:gd name="connsiteY199" fmla="*/ 1162044 h 2630949"/>
                  <a:gd name="connsiteX200" fmla="*/ 396872 w 1540313"/>
                  <a:gd name="connsiteY200" fmla="*/ 1122983 h 2630949"/>
                  <a:gd name="connsiteX201" fmla="*/ 435161 w 1540313"/>
                  <a:gd name="connsiteY201" fmla="*/ 1096170 h 2630949"/>
                  <a:gd name="connsiteX202" fmla="*/ 427510 w 1540313"/>
                  <a:gd name="connsiteY202" fmla="*/ 1119526 h 2630949"/>
                  <a:gd name="connsiteX203" fmla="*/ 422141 w 1540313"/>
                  <a:gd name="connsiteY203" fmla="*/ 1157833 h 2630949"/>
                  <a:gd name="connsiteX204" fmla="*/ 436319 w 1540313"/>
                  <a:gd name="connsiteY204" fmla="*/ 1141759 h 2630949"/>
                  <a:gd name="connsiteX205" fmla="*/ 466186 w 1540313"/>
                  <a:gd name="connsiteY205" fmla="*/ 1142899 h 2630949"/>
                  <a:gd name="connsiteX206" fmla="*/ 472696 w 1540313"/>
                  <a:gd name="connsiteY206" fmla="*/ 1096925 h 2630949"/>
                  <a:gd name="connsiteX207" fmla="*/ 491455 w 1540313"/>
                  <a:gd name="connsiteY207" fmla="*/ 1102294 h 2630949"/>
                  <a:gd name="connsiteX208" fmla="*/ 504475 w 1540313"/>
                  <a:gd name="connsiteY208" fmla="*/ 1083921 h 2630949"/>
                  <a:gd name="connsiteX209" fmla="*/ 518251 w 1540313"/>
                  <a:gd name="connsiteY209" fmla="*/ 1135231 h 2630949"/>
                  <a:gd name="connsiteX210" fmla="*/ 550836 w 1540313"/>
                  <a:gd name="connsiteY210" fmla="*/ 1153621 h 2630949"/>
                  <a:gd name="connsiteX211" fmla="*/ 531288 w 1540313"/>
                  <a:gd name="connsiteY211" fmla="*/ 1159377 h 2630949"/>
                  <a:gd name="connsiteX212" fmla="*/ 491824 w 1540313"/>
                  <a:gd name="connsiteY212" fmla="*/ 1157464 h 2630949"/>
                  <a:gd name="connsiteX213" fmla="*/ 496807 w 1540313"/>
                  <a:gd name="connsiteY213" fmla="*/ 1183505 h 2630949"/>
                  <a:gd name="connsiteX214" fmla="*/ 500650 w 1540313"/>
                  <a:gd name="connsiteY214" fmla="*/ 1221039 h 2630949"/>
                  <a:gd name="connsiteX215" fmla="*/ 531490 w 1540313"/>
                  <a:gd name="connsiteY215" fmla="*/ 1250721 h 2630949"/>
                  <a:gd name="connsiteX216" fmla="*/ 497009 w 1540313"/>
                  <a:gd name="connsiteY216" fmla="*/ 1298206 h 2630949"/>
                  <a:gd name="connsiteX217" fmla="*/ 464843 w 1540313"/>
                  <a:gd name="connsiteY217" fmla="*/ 1348778 h 2630949"/>
                  <a:gd name="connsiteX218" fmla="*/ 434205 w 1540313"/>
                  <a:gd name="connsiteY218" fmla="*/ 1364097 h 2630949"/>
                  <a:gd name="connsiteX219" fmla="*/ 444155 w 1540313"/>
                  <a:gd name="connsiteY219" fmla="*/ 1393209 h 2630949"/>
                  <a:gd name="connsiteX220" fmla="*/ 478619 w 1540313"/>
                  <a:gd name="connsiteY220" fmla="*/ 1443764 h 2630949"/>
                  <a:gd name="connsiteX221" fmla="*/ 477092 w 1540313"/>
                  <a:gd name="connsiteY221" fmla="*/ 1412354 h 2630949"/>
                  <a:gd name="connsiteX222" fmla="*/ 491656 w 1540313"/>
                  <a:gd name="connsiteY222" fmla="*/ 1390138 h 2630949"/>
                  <a:gd name="connsiteX223" fmla="*/ 556759 w 1540313"/>
                  <a:gd name="connsiteY223" fmla="*/ 1434586 h 2630949"/>
                  <a:gd name="connsiteX224" fmla="*/ 565954 w 1540313"/>
                  <a:gd name="connsiteY224" fmla="*/ 1385541 h 2630949"/>
                  <a:gd name="connsiteX225" fmla="*/ 619563 w 1540313"/>
                  <a:gd name="connsiteY225" fmla="*/ 1414652 h 2630949"/>
                  <a:gd name="connsiteX226" fmla="*/ 696914 w 1540313"/>
                  <a:gd name="connsiteY226" fmla="*/ 1365624 h 2630949"/>
                  <a:gd name="connsiteX227" fmla="*/ 771967 w 1540313"/>
                  <a:gd name="connsiteY227" fmla="*/ 1369450 h 2630949"/>
                  <a:gd name="connsiteX228" fmla="*/ 726009 w 1540313"/>
                  <a:gd name="connsiteY228" fmla="*/ 1390138 h 2630949"/>
                  <a:gd name="connsiteX229" fmla="*/ 690035 w 1540313"/>
                  <a:gd name="connsiteY229" fmla="*/ 1469805 h 2630949"/>
                  <a:gd name="connsiteX230" fmla="*/ 725640 w 1540313"/>
                  <a:gd name="connsiteY230" fmla="*/ 1513850 h 2630949"/>
                  <a:gd name="connsiteX231" fmla="*/ 760104 w 1540313"/>
                  <a:gd name="connsiteY231" fmla="*/ 1559824 h 2630949"/>
                  <a:gd name="connsiteX232" fmla="*/ 781564 w 1540313"/>
                  <a:gd name="connsiteY232" fmla="*/ 1537592 h 2630949"/>
                  <a:gd name="connsiteX233" fmla="*/ 801481 w 1540313"/>
                  <a:gd name="connsiteY233" fmla="*/ 1548331 h 2630949"/>
                  <a:gd name="connsiteX234" fmla="*/ 773124 w 1540313"/>
                  <a:gd name="connsiteY234" fmla="*/ 1601957 h 2630949"/>
                  <a:gd name="connsiteX235" fmla="*/ 793813 w 1540313"/>
                  <a:gd name="connsiteY235" fmla="*/ 1644089 h 2630949"/>
                  <a:gd name="connsiteX236" fmla="*/ 787688 w 1540313"/>
                  <a:gd name="connsiteY236" fmla="*/ 1683905 h 2630949"/>
                  <a:gd name="connsiteX237" fmla="*/ 822153 w 1540313"/>
                  <a:gd name="connsiteY237" fmla="*/ 1726809 h 2630949"/>
                  <a:gd name="connsiteX238" fmla="*/ 799937 w 1540313"/>
                  <a:gd name="connsiteY238" fmla="*/ 1732933 h 2630949"/>
                  <a:gd name="connsiteX239" fmla="*/ 753224 w 1540313"/>
                  <a:gd name="connsiteY239" fmla="*/ 1722212 h 2630949"/>
                  <a:gd name="connsiteX240" fmla="*/ 758594 w 1540313"/>
                  <a:gd name="connsiteY240" fmla="*/ 1750551 h 2630949"/>
                  <a:gd name="connsiteX241" fmla="*/ 701897 w 1540313"/>
                  <a:gd name="connsiteY241" fmla="*/ 1748253 h 2630949"/>
                  <a:gd name="connsiteX242" fmla="*/ 639479 w 1540313"/>
                  <a:gd name="connsiteY242" fmla="*/ 1739461 h 2630949"/>
                  <a:gd name="connsiteX243" fmla="*/ 604244 w 1540313"/>
                  <a:gd name="connsiteY243" fmla="*/ 1767800 h 2630949"/>
                  <a:gd name="connsiteX244" fmla="*/ 568236 w 1540313"/>
                  <a:gd name="connsiteY244" fmla="*/ 1782348 h 2630949"/>
                  <a:gd name="connsiteX245" fmla="*/ 510046 w 1540313"/>
                  <a:gd name="connsiteY245" fmla="*/ 1834430 h 2630949"/>
                  <a:gd name="connsiteX246" fmla="*/ 549863 w 1540313"/>
                  <a:gd name="connsiteY246" fmla="*/ 1835219 h 2630949"/>
                  <a:gd name="connsiteX247" fmla="*/ 611123 w 1540313"/>
                  <a:gd name="connsiteY247" fmla="*/ 1826024 h 2630949"/>
                  <a:gd name="connsiteX248" fmla="*/ 604999 w 1540313"/>
                  <a:gd name="connsiteY248" fmla="*/ 1888056 h 2630949"/>
                  <a:gd name="connsiteX249" fmla="*/ 631811 w 1540313"/>
                  <a:gd name="connsiteY249" fmla="*/ 1907989 h 2630949"/>
                  <a:gd name="connsiteX250" fmla="*/ 572850 w 1540313"/>
                  <a:gd name="connsiteY250" fmla="*/ 1973092 h 2630949"/>
                  <a:gd name="connsiteX251" fmla="*/ 506187 w 1540313"/>
                  <a:gd name="connsiteY251" fmla="*/ 1995307 h 2630949"/>
                  <a:gd name="connsiteX252" fmla="*/ 410849 w 1540313"/>
                  <a:gd name="connsiteY252" fmla="*/ 2029385 h 2630949"/>
                  <a:gd name="connsiteX253" fmla="*/ 441487 w 1540313"/>
                  <a:gd name="connsiteY253" fmla="*/ 2061567 h 2630949"/>
                  <a:gd name="connsiteX254" fmla="*/ 485901 w 1540313"/>
                  <a:gd name="connsiteY254" fmla="*/ 2062322 h 2630949"/>
                  <a:gd name="connsiteX255" fmla="*/ 469055 w 1540313"/>
                  <a:gd name="connsiteY255" fmla="*/ 2094504 h 2630949"/>
                  <a:gd name="connsiteX256" fmla="*/ 548722 w 1540313"/>
                  <a:gd name="connsiteY256" fmla="*/ 2065393 h 2630949"/>
                  <a:gd name="connsiteX257" fmla="*/ 606156 w 1540313"/>
                  <a:gd name="connsiteY257" fmla="*/ 2079185 h 2630949"/>
                  <a:gd name="connsiteX258" fmla="*/ 590837 w 1540313"/>
                  <a:gd name="connsiteY258" fmla="*/ 2112122 h 2630949"/>
                  <a:gd name="connsiteX259" fmla="*/ 671259 w 1540313"/>
                  <a:gd name="connsiteY259" fmla="*/ 2119019 h 2630949"/>
                  <a:gd name="connsiteX260" fmla="*/ 718760 w 1540313"/>
                  <a:gd name="connsiteY260" fmla="*/ 2132039 h 2630949"/>
                  <a:gd name="connsiteX261" fmla="*/ 798410 w 1540313"/>
                  <a:gd name="connsiteY261" fmla="*/ 2109069 h 2630949"/>
                  <a:gd name="connsiteX262" fmla="*/ 861214 w 1540313"/>
                  <a:gd name="connsiteY262" fmla="*/ 2079185 h 2630949"/>
                  <a:gd name="connsiteX263" fmla="*/ 835190 w 1540313"/>
                  <a:gd name="connsiteY263" fmla="*/ 2121318 h 2630949"/>
                  <a:gd name="connsiteX264" fmla="*/ 786917 w 1540313"/>
                  <a:gd name="connsiteY264" fmla="*/ 2165748 h 2630949"/>
                  <a:gd name="connsiteX265" fmla="*/ 776967 w 1540313"/>
                  <a:gd name="connsiteY265" fmla="*/ 2191017 h 2630949"/>
                  <a:gd name="connsiteX266" fmla="*/ 724885 w 1540313"/>
                  <a:gd name="connsiteY266" fmla="*/ 2178769 h 2630949"/>
                  <a:gd name="connsiteX267" fmla="*/ 658238 w 1540313"/>
                  <a:gd name="connsiteY267" fmla="*/ 2183350 h 2630949"/>
                  <a:gd name="connsiteX268" fmla="*/ 601559 w 1540313"/>
                  <a:gd name="connsiteY268" fmla="*/ 2184138 h 2630949"/>
                  <a:gd name="connsiteX269" fmla="*/ 575518 w 1540313"/>
                  <a:gd name="connsiteY269" fmla="*/ 2212478 h 2630949"/>
                  <a:gd name="connsiteX270" fmla="*/ 534913 w 1540313"/>
                  <a:gd name="connsiteY270" fmla="*/ 2244643 h 2630949"/>
                  <a:gd name="connsiteX271" fmla="*/ 539527 w 1540313"/>
                  <a:gd name="connsiteY271" fmla="*/ 2269157 h 2630949"/>
                  <a:gd name="connsiteX272" fmla="*/ 496237 w 1540313"/>
                  <a:gd name="connsiteY272" fmla="*/ 2330065 h 2630949"/>
                  <a:gd name="connsiteX273" fmla="*/ 446823 w 1540313"/>
                  <a:gd name="connsiteY273" fmla="*/ 2340401 h 2630949"/>
                  <a:gd name="connsiteX274" fmla="*/ 412359 w 1540313"/>
                  <a:gd name="connsiteY274" fmla="*/ 2373724 h 2630949"/>
                  <a:gd name="connsiteX275" fmla="*/ 353783 w 1540313"/>
                  <a:gd name="connsiteY275" fmla="*/ 2421981 h 2630949"/>
                  <a:gd name="connsiteX276" fmla="*/ 401268 w 1540313"/>
                  <a:gd name="connsiteY276" fmla="*/ 2418155 h 2630949"/>
                  <a:gd name="connsiteX277" fmla="*/ 432661 w 1540313"/>
                  <a:gd name="connsiteY277" fmla="*/ 2441511 h 2630949"/>
                  <a:gd name="connsiteX278" fmla="*/ 451051 w 1540313"/>
                  <a:gd name="connsiteY278" fmla="*/ 2401292 h 2630949"/>
                  <a:gd name="connsiteX279" fmla="*/ 485146 w 1540313"/>
                  <a:gd name="connsiteY279" fmla="*/ 2393255 h 2630949"/>
                  <a:gd name="connsiteX280" fmla="*/ 544494 w 1540313"/>
                  <a:gd name="connsiteY280" fmla="*/ 2386174 h 2630949"/>
                  <a:gd name="connsiteX281" fmla="*/ 578404 w 1540313"/>
                  <a:gd name="connsiteY281" fmla="*/ 2368355 h 2630949"/>
                  <a:gd name="connsiteX282" fmla="*/ 585283 w 1540313"/>
                  <a:gd name="connsiteY282" fmla="*/ 2338857 h 2630949"/>
                  <a:gd name="connsiteX283" fmla="*/ 607599 w 1540313"/>
                  <a:gd name="connsiteY283" fmla="*/ 2369798 h 2630949"/>
                  <a:gd name="connsiteX284" fmla="*/ 667333 w 1540313"/>
                  <a:gd name="connsiteY284" fmla="*/ 2394698 h 2630949"/>
                  <a:gd name="connsiteX285" fmla="*/ 688776 w 1540313"/>
                  <a:gd name="connsiteY285" fmla="*/ 2344898 h 2630949"/>
                  <a:gd name="connsiteX286" fmla="*/ 702569 w 1540313"/>
                  <a:gd name="connsiteY286" fmla="*/ 2298168 h 2630949"/>
                  <a:gd name="connsiteX287" fmla="*/ 736647 w 1540313"/>
                  <a:gd name="connsiteY287" fmla="*/ 2296625 h 2630949"/>
                  <a:gd name="connsiteX288" fmla="*/ 778779 w 1540313"/>
                  <a:gd name="connsiteY288" fmla="*/ 2282849 h 2630949"/>
                  <a:gd name="connsiteX289" fmla="*/ 795625 w 1540313"/>
                  <a:gd name="connsiteY289" fmla="*/ 2291658 h 2630949"/>
                  <a:gd name="connsiteX290" fmla="*/ 848462 w 1540313"/>
                  <a:gd name="connsiteY290" fmla="*/ 2306222 h 2630949"/>
                  <a:gd name="connsiteX291" fmla="*/ 873177 w 1540313"/>
                  <a:gd name="connsiteY291" fmla="*/ 2328622 h 2630949"/>
                  <a:gd name="connsiteX292" fmla="*/ 896349 w 1540313"/>
                  <a:gd name="connsiteY292" fmla="*/ 2320971 h 2630949"/>
                  <a:gd name="connsiteX293" fmla="*/ 943263 w 1540313"/>
                  <a:gd name="connsiteY293" fmla="*/ 2312346 h 2630949"/>
                  <a:gd name="connsiteX294" fmla="*/ 934555 w 1540313"/>
                  <a:gd name="connsiteY294" fmla="*/ 2285064 h 2630949"/>
                  <a:gd name="connsiteX295" fmla="*/ 973600 w 1540313"/>
                  <a:gd name="connsiteY295" fmla="*/ 2284275 h 2630949"/>
                  <a:gd name="connsiteX296" fmla="*/ 1014205 w 1540313"/>
                  <a:gd name="connsiteY296" fmla="*/ 2272781 h 2630949"/>
                  <a:gd name="connsiteX297" fmla="*/ 1044827 w 1540313"/>
                  <a:gd name="connsiteY297" fmla="*/ 2251338 h 2630949"/>
                  <a:gd name="connsiteX298" fmla="*/ 1122212 w 1540313"/>
                  <a:gd name="connsiteY298" fmla="*/ 2264375 h 2630949"/>
                  <a:gd name="connsiteX299" fmla="*/ 1144024 w 1540313"/>
                  <a:gd name="connsiteY299" fmla="*/ 2283134 h 2630949"/>
                  <a:gd name="connsiteX300" fmla="*/ 1216795 w 1540313"/>
                  <a:gd name="connsiteY300" fmla="*/ 2258620 h 2630949"/>
                  <a:gd name="connsiteX301" fmla="*/ 1309482 w 1540313"/>
                  <a:gd name="connsiteY301" fmla="*/ 2280835 h 2630949"/>
                  <a:gd name="connsiteX302" fmla="*/ 1383008 w 1540313"/>
                  <a:gd name="connsiteY302" fmla="*/ 2255550 h 2630949"/>
                  <a:gd name="connsiteX303" fmla="*/ 1467624 w 1540313"/>
                  <a:gd name="connsiteY303" fmla="*/ 2206135 h 2630949"/>
                  <a:gd name="connsiteX304" fmla="*/ 1478732 w 1540313"/>
                  <a:gd name="connsiteY304" fmla="*/ 2183937 h 2630949"/>
                  <a:gd name="connsiteX305" fmla="*/ 1489471 w 1540313"/>
                  <a:gd name="connsiteY305" fmla="*/ 2149472 h 2630949"/>
                  <a:gd name="connsiteX306" fmla="*/ 1426281 w 1540313"/>
                  <a:gd name="connsiteY306" fmla="*/ 2142560 h 2630949"/>
                  <a:gd name="connsiteX307" fmla="*/ 1412505 w 1540313"/>
                  <a:gd name="connsiteY307" fmla="*/ 2161721 h 2630949"/>
                  <a:gd name="connsiteX308" fmla="*/ 1374199 w 1540313"/>
                  <a:gd name="connsiteY308" fmla="*/ 2142191 h 2630949"/>
                  <a:gd name="connsiteX309" fmla="*/ 1319063 w 1540313"/>
                  <a:gd name="connsiteY309" fmla="*/ 2134522 h 2630949"/>
                  <a:gd name="connsiteX310" fmla="*/ 1404451 w 1540313"/>
                  <a:gd name="connsiteY310" fmla="*/ 2108096 h 2630949"/>
                  <a:gd name="connsiteX311" fmla="*/ 1394283 w 1540313"/>
                  <a:gd name="connsiteY311" fmla="*/ 2087608 h 2630949"/>
                  <a:gd name="connsiteX312" fmla="*/ 1367102 w 1540313"/>
                  <a:gd name="connsiteY312" fmla="*/ 2075343 h 2630949"/>
                  <a:gd name="connsiteX313" fmla="*/ 1406532 w 1540313"/>
                  <a:gd name="connsiteY313" fmla="*/ 2068061 h 2630949"/>
                  <a:gd name="connsiteX314" fmla="*/ 1450963 w 1540313"/>
                  <a:gd name="connsiteY314" fmla="*/ 2055812 h 2630949"/>
                  <a:gd name="connsiteX315" fmla="*/ 1424553 w 1540313"/>
                  <a:gd name="connsiteY315" fmla="*/ 2029368 h 2630949"/>
                  <a:gd name="connsiteX316" fmla="*/ 1439469 w 1540313"/>
                  <a:gd name="connsiteY316" fmla="*/ 2023630 h 2630949"/>
                  <a:gd name="connsiteX317" fmla="*/ 1447909 w 1540313"/>
                  <a:gd name="connsiteY317" fmla="*/ 2009837 h 2630949"/>
                  <a:gd name="connsiteX318" fmla="*/ 1475494 w 1540313"/>
                  <a:gd name="connsiteY318" fmla="*/ 2024788 h 2630949"/>
                  <a:gd name="connsiteX319" fmla="*/ 1499605 w 1540313"/>
                  <a:gd name="connsiteY319" fmla="*/ 2015207 h 2630949"/>
                  <a:gd name="connsiteX320" fmla="*/ 1515311 w 1540313"/>
                  <a:gd name="connsiteY320" fmla="*/ 1989149 h 2630949"/>
                  <a:gd name="connsiteX321" fmla="*/ 1539623 w 1540313"/>
                  <a:gd name="connsiteY321" fmla="*/ 1894734 h 2630949"/>
                  <a:gd name="connsiteX322" fmla="*/ 1531586 w 1540313"/>
                  <a:gd name="connsiteY322" fmla="*/ 1857216 h 2630949"/>
                  <a:gd name="connsiteX323" fmla="*/ 531389 w 1540313"/>
                  <a:gd name="connsiteY323" fmla="*/ 1687261 h 2630949"/>
                  <a:gd name="connsiteX324" fmla="*/ 533302 w 1540313"/>
                  <a:gd name="connsiteY324" fmla="*/ 1707178 h 2630949"/>
                  <a:gd name="connsiteX325" fmla="*/ 547866 w 1540313"/>
                  <a:gd name="connsiteY325" fmla="*/ 1752749 h 2630949"/>
                  <a:gd name="connsiteX326" fmla="*/ 581558 w 1540313"/>
                  <a:gd name="connsiteY326" fmla="*/ 1751994 h 2630949"/>
                  <a:gd name="connsiteX327" fmla="*/ 598790 w 1540313"/>
                  <a:gd name="connsiteY327" fmla="*/ 1724024 h 2630949"/>
                  <a:gd name="connsiteX328" fmla="*/ 531389 w 1540313"/>
                  <a:gd name="connsiteY328" fmla="*/ 1687261 h 2630949"/>
                  <a:gd name="connsiteX329" fmla="*/ 440615 w 1540313"/>
                  <a:gd name="connsiteY329" fmla="*/ 1269396 h 2630949"/>
                  <a:gd name="connsiteX330" fmla="*/ 457461 w 1540313"/>
                  <a:gd name="connsiteY330" fmla="*/ 1240285 h 2630949"/>
                  <a:gd name="connsiteX331" fmla="*/ 436772 w 1540313"/>
                  <a:gd name="connsiteY331" fmla="*/ 1224580 h 2630949"/>
                  <a:gd name="connsiteX332" fmla="*/ 422628 w 1540313"/>
                  <a:gd name="connsiteY332" fmla="*/ 1238741 h 2630949"/>
                  <a:gd name="connsiteX333" fmla="*/ 440615 w 1540313"/>
                  <a:gd name="connsiteY333" fmla="*/ 1269396 h 2630949"/>
                  <a:gd name="connsiteX334" fmla="*/ 1091573 w 1540313"/>
                  <a:gd name="connsiteY334" fmla="*/ 2300601 h 2630949"/>
                  <a:gd name="connsiteX335" fmla="*/ 1054424 w 1540313"/>
                  <a:gd name="connsiteY335" fmla="*/ 2291406 h 2630949"/>
                  <a:gd name="connsiteX336" fmla="*/ 1011906 w 1540313"/>
                  <a:gd name="connsiteY336" fmla="*/ 2308638 h 2630949"/>
                  <a:gd name="connsiteX337" fmla="*/ 1035666 w 1540313"/>
                  <a:gd name="connsiteY337" fmla="*/ 2332028 h 2630949"/>
                  <a:gd name="connsiteX338" fmla="*/ 1075499 w 1540313"/>
                  <a:gd name="connsiteY338" fmla="*/ 2323957 h 2630949"/>
                  <a:gd name="connsiteX339" fmla="*/ 1091573 w 1540313"/>
                  <a:gd name="connsiteY339" fmla="*/ 2300601 h 2630949"/>
                  <a:gd name="connsiteX340" fmla="*/ 66543 w 1540313"/>
                  <a:gd name="connsiteY340" fmla="*/ 864452 h 2630949"/>
                  <a:gd name="connsiteX341" fmla="*/ 111360 w 1540313"/>
                  <a:gd name="connsiteY341" fmla="*/ 849888 h 2630949"/>
                  <a:gd name="connsiteX342" fmla="*/ 89519 w 1540313"/>
                  <a:gd name="connsiteY342" fmla="*/ 828830 h 2630949"/>
                  <a:gd name="connsiteX343" fmla="*/ 66543 w 1540313"/>
                  <a:gd name="connsiteY343" fmla="*/ 864452 h 2630949"/>
                  <a:gd name="connsiteX344" fmla="*/ 105034 w 1540313"/>
                  <a:gd name="connsiteY344" fmla="*/ 736143 h 2630949"/>
                  <a:gd name="connsiteX345" fmla="*/ 144868 w 1540313"/>
                  <a:gd name="connsiteY345" fmla="*/ 752972 h 2630949"/>
                  <a:gd name="connsiteX346" fmla="*/ 165556 w 1540313"/>
                  <a:gd name="connsiteY346" fmla="*/ 736898 h 2630949"/>
                  <a:gd name="connsiteX347" fmla="*/ 126880 w 1540313"/>
                  <a:gd name="connsiteY347" fmla="*/ 719280 h 2630949"/>
                  <a:gd name="connsiteX348" fmla="*/ 105034 w 1540313"/>
                  <a:gd name="connsiteY348" fmla="*/ 736143 h 2630949"/>
                  <a:gd name="connsiteX349" fmla="*/ 851935 w 1540313"/>
                  <a:gd name="connsiteY349" fmla="*/ 2533964 h 2630949"/>
                  <a:gd name="connsiteX350" fmla="*/ 842539 w 1540313"/>
                  <a:gd name="connsiteY350" fmla="*/ 2555407 h 2630949"/>
                  <a:gd name="connsiteX351" fmla="*/ 870308 w 1540313"/>
                  <a:gd name="connsiteY351" fmla="*/ 2531095 h 2630949"/>
                  <a:gd name="connsiteX352" fmla="*/ 851935 w 1540313"/>
                  <a:gd name="connsiteY352" fmla="*/ 2533964 h 2630949"/>
                  <a:gd name="connsiteX353" fmla="*/ 368230 w 1540313"/>
                  <a:gd name="connsiteY353" fmla="*/ 1526015 h 2630949"/>
                  <a:gd name="connsiteX354" fmla="*/ 350243 w 1540313"/>
                  <a:gd name="connsiteY354" fmla="*/ 1513380 h 2630949"/>
                  <a:gd name="connsiteX355" fmla="*/ 373213 w 1540313"/>
                  <a:gd name="connsiteY355" fmla="*/ 1485796 h 2630949"/>
                  <a:gd name="connsiteX356" fmla="*/ 376267 w 1540313"/>
                  <a:gd name="connsiteY356" fmla="*/ 1452086 h 2630949"/>
                  <a:gd name="connsiteX357" fmla="*/ 318061 w 1540313"/>
                  <a:gd name="connsiteY357" fmla="*/ 1439838 h 2630949"/>
                  <a:gd name="connsiteX358" fmla="*/ 356367 w 1540313"/>
                  <a:gd name="connsiteY358" fmla="*/ 1407656 h 2630949"/>
                  <a:gd name="connsiteX359" fmla="*/ 313480 w 1540313"/>
                  <a:gd name="connsiteY359" fmla="*/ 1370893 h 2630949"/>
                  <a:gd name="connsiteX360" fmla="*/ 284352 w 1540313"/>
                  <a:gd name="connsiteY360" fmla="*/ 1321881 h 2630949"/>
                  <a:gd name="connsiteX361" fmla="*/ 224618 w 1540313"/>
                  <a:gd name="connsiteY361" fmla="*/ 1312686 h 2630949"/>
                  <a:gd name="connsiteX362" fmla="*/ 193225 w 1540313"/>
                  <a:gd name="connsiteY362" fmla="*/ 1313811 h 2630949"/>
                  <a:gd name="connsiteX363" fmla="*/ 163341 w 1540313"/>
                  <a:gd name="connsiteY363" fmla="*/ 1332972 h 2630949"/>
                  <a:gd name="connsiteX364" fmla="*/ 126763 w 1540313"/>
                  <a:gd name="connsiteY364" fmla="*/ 1359987 h 2630949"/>
                  <a:gd name="connsiteX365" fmla="*/ 122468 w 1540313"/>
                  <a:gd name="connsiteY365" fmla="*/ 1348090 h 2630949"/>
                  <a:gd name="connsiteX366" fmla="*/ 108306 w 1540313"/>
                  <a:gd name="connsiteY366" fmla="*/ 1352302 h 2630949"/>
                  <a:gd name="connsiteX367" fmla="*/ 108289 w 1540313"/>
                  <a:gd name="connsiteY367" fmla="*/ 1352302 h 2630949"/>
                  <a:gd name="connsiteX368" fmla="*/ 99833 w 1540313"/>
                  <a:gd name="connsiteY368" fmla="*/ 1360725 h 2630949"/>
                  <a:gd name="connsiteX369" fmla="*/ 83178 w 1540313"/>
                  <a:gd name="connsiteY369" fmla="*/ 1382286 h 2630949"/>
                  <a:gd name="connsiteX370" fmla="*/ 50905 w 1540313"/>
                  <a:gd name="connsiteY370" fmla="*/ 1408595 h 2630949"/>
                  <a:gd name="connsiteX371" fmla="*/ 30123 w 1540313"/>
                  <a:gd name="connsiteY371" fmla="*/ 1425458 h 2630949"/>
                  <a:gd name="connsiteX372" fmla="*/ 27369 w 1540313"/>
                  <a:gd name="connsiteY372" fmla="*/ 1434300 h 2630949"/>
                  <a:gd name="connsiteX373" fmla="*/ 31936 w 1540313"/>
                  <a:gd name="connsiteY373" fmla="*/ 1456096 h 2630949"/>
                  <a:gd name="connsiteX374" fmla="*/ 11094 w 1540313"/>
                  <a:gd name="connsiteY374" fmla="*/ 1491769 h 2630949"/>
                  <a:gd name="connsiteX375" fmla="*/ 1280 w 1540313"/>
                  <a:gd name="connsiteY375" fmla="*/ 1503380 h 2630949"/>
                  <a:gd name="connsiteX376" fmla="*/ 27488 w 1540313"/>
                  <a:gd name="connsiteY376" fmla="*/ 1520964 h 2630949"/>
                  <a:gd name="connsiteX377" fmla="*/ 90470 w 1540313"/>
                  <a:gd name="connsiteY377" fmla="*/ 1543582 h 2630949"/>
                  <a:gd name="connsiteX378" fmla="*/ 93507 w 1540313"/>
                  <a:gd name="connsiteY378" fmla="*/ 1541133 h 2630949"/>
                  <a:gd name="connsiteX379" fmla="*/ 93373 w 1540313"/>
                  <a:gd name="connsiteY379" fmla="*/ 1529169 h 2630949"/>
                  <a:gd name="connsiteX380" fmla="*/ 94883 w 1540313"/>
                  <a:gd name="connsiteY380" fmla="*/ 1509722 h 2630949"/>
                  <a:gd name="connsiteX381" fmla="*/ 94883 w 1540313"/>
                  <a:gd name="connsiteY381" fmla="*/ 1509672 h 2630949"/>
                  <a:gd name="connsiteX382" fmla="*/ 142351 w 1540313"/>
                  <a:gd name="connsiteY382" fmla="*/ 1498145 h 2630949"/>
                  <a:gd name="connsiteX383" fmla="*/ 161227 w 1540313"/>
                  <a:gd name="connsiteY383" fmla="*/ 1498514 h 2630949"/>
                  <a:gd name="connsiteX384" fmla="*/ 206346 w 1540313"/>
                  <a:gd name="connsiteY384" fmla="*/ 1541535 h 2630949"/>
                  <a:gd name="connsiteX385" fmla="*/ 217118 w 1540313"/>
                  <a:gd name="connsiteY385" fmla="*/ 1561905 h 2630949"/>
                  <a:gd name="connsiteX386" fmla="*/ 243578 w 1540313"/>
                  <a:gd name="connsiteY386" fmla="*/ 1557224 h 2630949"/>
                  <a:gd name="connsiteX387" fmla="*/ 243629 w 1540313"/>
                  <a:gd name="connsiteY387" fmla="*/ 1557224 h 2630949"/>
                  <a:gd name="connsiteX388" fmla="*/ 264989 w 1540313"/>
                  <a:gd name="connsiteY388" fmla="*/ 1547525 h 2630949"/>
                  <a:gd name="connsiteX389" fmla="*/ 301802 w 1540313"/>
                  <a:gd name="connsiteY389" fmla="*/ 1574540 h 2630949"/>
                  <a:gd name="connsiteX390" fmla="*/ 302809 w 1540313"/>
                  <a:gd name="connsiteY390" fmla="*/ 1576050 h 2630949"/>
                  <a:gd name="connsiteX391" fmla="*/ 329168 w 1540313"/>
                  <a:gd name="connsiteY391" fmla="*/ 1551301 h 2630949"/>
                  <a:gd name="connsiteX392" fmla="*/ 368230 w 1540313"/>
                  <a:gd name="connsiteY392" fmla="*/ 1526015 h 2630949"/>
                  <a:gd name="connsiteX393" fmla="*/ 908699 w 1540313"/>
                  <a:gd name="connsiteY393" fmla="*/ 2590744 h 2630949"/>
                  <a:gd name="connsiteX394" fmla="*/ 893379 w 1540313"/>
                  <a:gd name="connsiteY394" fmla="*/ 2612960 h 2630949"/>
                  <a:gd name="connsiteX395" fmla="*/ 928632 w 1540313"/>
                  <a:gd name="connsiteY395" fmla="*/ 2623681 h 2630949"/>
                  <a:gd name="connsiteX396" fmla="*/ 908699 w 1540313"/>
                  <a:gd name="connsiteY396" fmla="*/ 2590744 h 263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1540313" h="2630949">
                    <a:moveTo>
                      <a:pt x="326500" y="1111590"/>
                    </a:moveTo>
                    <a:cubicBezTo>
                      <a:pt x="313094" y="1123469"/>
                      <a:pt x="296634" y="1131892"/>
                      <a:pt x="296248" y="1138789"/>
                    </a:cubicBezTo>
                    <a:cubicBezTo>
                      <a:pt x="295862" y="1145685"/>
                      <a:pt x="296248" y="1156021"/>
                      <a:pt x="306567" y="1161390"/>
                    </a:cubicBezTo>
                    <a:cubicBezTo>
                      <a:pt x="316920" y="1166759"/>
                      <a:pt x="337608" y="1150652"/>
                      <a:pt x="340276" y="1133805"/>
                    </a:cubicBezTo>
                    <a:cubicBezTo>
                      <a:pt x="342961" y="1116959"/>
                      <a:pt x="334152" y="1105482"/>
                      <a:pt x="326500" y="1111590"/>
                    </a:cubicBezTo>
                    <a:close/>
                    <a:moveTo>
                      <a:pt x="227991" y="714296"/>
                    </a:moveTo>
                    <a:cubicBezTo>
                      <a:pt x="246364" y="708172"/>
                      <a:pt x="255173" y="702434"/>
                      <a:pt x="252874" y="697836"/>
                    </a:cubicBezTo>
                    <a:cubicBezTo>
                      <a:pt x="250559" y="693239"/>
                      <a:pt x="221850" y="677147"/>
                      <a:pt x="216497" y="692853"/>
                    </a:cubicBezTo>
                    <a:cubicBezTo>
                      <a:pt x="217638" y="708944"/>
                      <a:pt x="209601" y="720437"/>
                      <a:pt x="227991" y="714296"/>
                    </a:cubicBezTo>
                    <a:close/>
                    <a:moveTo>
                      <a:pt x="328044" y="1296579"/>
                    </a:moveTo>
                    <a:cubicBezTo>
                      <a:pt x="339135" y="1297350"/>
                      <a:pt x="350243" y="1293156"/>
                      <a:pt x="365176" y="1287031"/>
                    </a:cubicBezTo>
                    <a:cubicBezTo>
                      <a:pt x="380109" y="1280890"/>
                      <a:pt x="374371" y="1261729"/>
                      <a:pt x="379338" y="1243742"/>
                    </a:cubicBezTo>
                    <a:cubicBezTo>
                      <a:pt x="384321" y="1225721"/>
                      <a:pt x="399640" y="1207733"/>
                      <a:pt x="402711" y="1198941"/>
                    </a:cubicBezTo>
                    <a:cubicBezTo>
                      <a:pt x="405765" y="1190115"/>
                      <a:pt x="386234" y="1190115"/>
                      <a:pt x="373213" y="1197784"/>
                    </a:cubicBezTo>
                    <a:cubicBezTo>
                      <a:pt x="358280" y="1210401"/>
                      <a:pt x="337994" y="1238372"/>
                      <a:pt x="333380" y="1258675"/>
                    </a:cubicBezTo>
                    <a:cubicBezTo>
                      <a:pt x="328799" y="1278961"/>
                      <a:pt x="316920" y="1295823"/>
                      <a:pt x="328044" y="1296579"/>
                    </a:cubicBezTo>
                    <a:close/>
                    <a:moveTo>
                      <a:pt x="236582" y="897775"/>
                    </a:moveTo>
                    <a:cubicBezTo>
                      <a:pt x="224316" y="903127"/>
                      <a:pt x="215138" y="911551"/>
                      <a:pt x="225860" y="920745"/>
                    </a:cubicBezTo>
                    <a:cubicBezTo>
                      <a:pt x="236582" y="929940"/>
                      <a:pt x="248830" y="944488"/>
                      <a:pt x="256482" y="930695"/>
                    </a:cubicBezTo>
                    <a:cubicBezTo>
                      <a:pt x="264150" y="916920"/>
                      <a:pt x="259552" y="894688"/>
                      <a:pt x="236582" y="897775"/>
                    </a:cubicBezTo>
                    <a:close/>
                    <a:moveTo>
                      <a:pt x="277858" y="997258"/>
                    </a:moveTo>
                    <a:cubicBezTo>
                      <a:pt x="273261" y="989590"/>
                      <a:pt x="255660" y="991133"/>
                      <a:pt x="256431" y="1012778"/>
                    </a:cubicBezTo>
                    <a:cubicBezTo>
                      <a:pt x="255190" y="1019003"/>
                      <a:pt x="263881" y="1025614"/>
                      <a:pt x="271767" y="1026873"/>
                    </a:cubicBezTo>
                    <a:cubicBezTo>
                      <a:pt x="279653" y="1028114"/>
                      <a:pt x="282137" y="1033081"/>
                      <a:pt x="280056" y="1017275"/>
                    </a:cubicBezTo>
                    <a:cubicBezTo>
                      <a:pt x="277002" y="998130"/>
                      <a:pt x="282456" y="1004909"/>
                      <a:pt x="277858" y="997258"/>
                    </a:cubicBezTo>
                    <a:close/>
                    <a:moveTo>
                      <a:pt x="252203" y="1237231"/>
                    </a:moveTo>
                    <a:cubicBezTo>
                      <a:pt x="253361" y="1248339"/>
                      <a:pt x="292036" y="1213858"/>
                      <a:pt x="294704" y="1205049"/>
                    </a:cubicBezTo>
                    <a:cubicBezTo>
                      <a:pt x="297406" y="1196240"/>
                      <a:pt x="286281" y="1163303"/>
                      <a:pt x="275559" y="1162531"/>
                    </a:cubicBezTo>
                    <a:cubicBezTo>
                      <a:pt x="264854" y="1161776"/>
                      <a:pt x="243780" y="1171726"/>
                      <a:pt x="229233" y="1178622"/>
                    </a:cubicBezTo>
                    <a:cubicBezTo>
                      <a:pt x="217739" y="1181676"/>
                      <a:pt x="242253" y="1193572"/>
                      <a:pt x="257186" y="1203136"/>
                    </a:cubicBezTo>
                    <a:cubicBezTo>
                      <a:pt x="272120" y="1212717"/>
                      <a:pt x="251045" y="1226124"/>
                      <a:pt x="252203" y="1237231"/>
                    </a:cubicBezTo>
                    <a:close/>
                    <a:moveTo>
                      <a:pt x="1007678" y="160840"/>
                    </a:moveTo>
                    <a:cubicBezTo>
                      <a:pt x="1028367" y="173089"/>
                      <a:pt x="1042142" y="154699"/>
                      <a:pt x="1051320" y="173089"/>
                    </a:cubicBezTo>
                    <a:cubicBezTo>
                      <a:pt x="1060515" y="191462"/>
                      <a:pt x="1035246" y="242789"/>
                      <a:pt x="1044441" y="258108"/>
                    </a:cubicBezTo>
                    <a:cubicBezTo>
                      <a:pt x="1053636" y="273428"/>
                      <a:pt x="1065885" y="250457"/>
                      <a:pt x="1068183" y="230541"/>
                    </a:cubicBezTo>
                    <a:cubicBezTo>
                      <a:pt x="1070482" y="210607"/>
                      <a:pt x="1081959" y="175388"/>
                      <a:pt x="1092697" y="155454"/>
                    </a:cubicBezTo>
                    <a:cubicBezTo>
                      <a:pt x="1103419" y="135555"/>
                      <a:pt x="1097278" y="120990"/>
                      <a:pt x="1085029" y="111040"/>
                    </a:cubicBezTo>
                    <a:cubicBezTo>
                      <a:pt x="1072764" y="101090"/>
                      <a:pt x="1067411" y="87281"/>
                      <a:pt x="1062059" y="68136"/>
                    </a:cubicBezTo>
                    <a:cubicBezTo>
                      <a:pt x="1062831" y="50518"/>
                      <a:pt x="1058217" y="43622"/>
                      <a:pt x="1043686" y="49747"/>
                    </a:cubicBezTo>
                    <a:cubicBezTo>
                      <a:pt x="1029122" y="55871"/>
                      <a:pt x="1034491" y="62767"/>
                      <a:pt x="1032192" y="85754"/>
                    </a:cubicBezTo>
                    <a:cubicBezTo>
                      <a:pt x="1029877" y="108742"/>
                      <a:pt x="1040615" y="106443"/>
                      <a:pt x="1038317" y="122517"/>
                    </a:cubicBezTo>
                    <a:cubicBezTo>
                      <a:pt x="1036001" y="138608"/>
                      <a:pt x="1010749" y="125588"/>
                      <a:pt x="992359" y="136293"/>
                    </a:cubicBezTo>
                    <a:cubicBezTo>
                      <a:pt x="973969" y="147031"/>
                      <a:pt x="986990" y="148575"/>
                      <a:pt x="1007678" y="160840"/>
                    </a:cubicBezTo>
                    <a:close/>
                    <a:moveTo>
                      <a:pt x="1144008" y="58187"/>
                    </a:moveTo>
                    <a:cubicBezTo>
                      <a:pt x="1147078" y="26004"/>
                      <a:pt x="1143236" y="-1564"/>
                      <a:pt x="1122564" y="1490"/>
                    </a:cubicBezTo>
                    <a:cubicBezTo>
                      <a:pt x="1111842" y="10685"/>
                      <a:pt x="1092697" y="6860"/>
                      <a:pt x="1111070" y="32900"/>
                    </a:cubicBezTo>
                    <a:cubicBezTo>
                      <a:pt x="1129444" y="58941"/>
                      <a:pt x="1140937" y="90352"/>
                      <a:pt x="1144008" y="58187"/>
                    </a:cubicBezTo>
                    <a:close/>
                    <a:moveTo>
                      <a:pt x="792286" y="484290"/>
                    </a:moveTo>
                    <a:cubicBezTo>
                      <a:pt x="804535" y="489659"/>
                      <a:pt x="812186" y="485833"/>
                      <a:pt x="829804" y="483535"/>
                    </a:cubicBezTo>
                    <a:cubicBezTo>
                      <a:pt x="847405" y="481236"/>
                      <a:pt x="843596" y="473585"/>
                      <a:pt x="845123" y="461336"/>
                    </a:cubicBezTo>
                    <a:cubicBezTo>
                      <a:pt x="846650" y="449054"/>
                      <a:pt x="829804" y="458265"/>
                      <a:pt x="802991" y="459020"/>
                    </a:cubicBezTo>
                    <a:cubicBezTo>
                      <a:pt x="774668" y="466688"/>
                      <a:pt x="780021" y="478937"/>
                      <a:pt x="792286" y="484290"/>
                    </a:cubicBezTo>
                    <a:close/>
                    <a:moveTo>
                      <a:pt x="733308" y="472041"/>
                    </a:moveTo>
                    <a:cubicBezTo>
                      <a:pt x="737888" y="485061"/>
                      <a:pt x="755523" y="480464"/>
                      <a:pt x="763929" y="460547"/>
                    </a:cubicBezTo>
                    <a:cubicBezTo>
                      <a:pt x="772352" y="440647"/>
                      <a:pt x="789987" y="447544"/>
                      <a:pt x="781547" y="430681"/>
                    </a:cubicBezTo>
                    <a:cubicBezTo>
                      <a:pt x="773124" y="413834"/>
                      <a:pt x="760104" y="410764"/>
                      <a:pt x="747855" y="413046"/>
                    </a:cubicBezTo>
                    <a:cubicBezTo>
                      <a:pt x="728710" y="416117"/>
                      <a:pt x="707250" y="422241"/>
                      <a:pt x="724113" y="438349"/>
                    </a:cubicBezTo>
                    <a:cubicBezTo>
                      <a:pt x="740959" y="454423"/>
                      <a:pt x="728693" y="459020"/>
                      <a:pt x="733308" y="472041"/>
                    </a:cubicBezTo>
                    <a:close/>
                    <a:moveTo>
                      <a:pt x="272204" y="809098"/>
                    </a:moveTo>
                    <a:cubicBezTo>
                      <a:pt x="275274" y="789567"/>
                      <a:pt x="282540" y="788426"/>
                      <a:pt x="274116" y="774617"/>
                    </a:cubicBezTo>
                    <a:cubicBezTo>
                      <a:pt x="265710" y="760841"/>
                      <a:pt x="259586" y="748593"/>
                      <a:pt x="248444" y="766211"/>
                    </a:cubicBezTo>
                    <a:cubicBezTo>
                      <a:pt x="242723" y="781127"/>
                      <a:pt x="243864" y="793778"/>
                      <a:pt x="233528" y="794534"/>
                    </a:cubicBezTo>
                    <a:cubicBezTo>
                      <a:pt x="223192" y="795306"/>
                      <a:pt x="212084" y="773459"/>
                      <a:pt x="204802" y="783057"/>
                    </a:cubicBezTo>
                    <a:cubicBezTo>
                      <a:pt x="197520" y="792638"/>
                      <a:pt x="206329" y="798376"/>
                      <a:pt x="196362" y="803729"/>
                    </a:cubicBezTo>
                    <a:cubicBezTo>
                      <a:pt x="186412" y="809098"/>
                      <a:pt x="171496" y="804131"/>
                      <a:pt x="189114" y="817521"/>
                    </a:cubicBezTo>
                    <a:cubicBezTo>
                      <a:pt x="206715" y="830927"/>
                      <a:pt x="217823" y="824820"/>
                      <a:pt x="231615" y="837068"/>
                    </a:cubicBezTo>
                    <a:cubicBezTo>
                      <a:pt x="245391" y="849317"/>
                      <a:pt x="235827" y="855810"/>
                      <a:pt x="257656" y="856968"/>
                    </a:cubicBezTo>
                    <a:cubicBezTo>
                      <a:pt x="279486" y="858126"/>
                      <a:pt x="295174" y="875358"/>
                      <a:pt x="285610" y="853529"/>
                    </a:cubicBezTo>
                    <a:cubicBezTo>
                      <a:pt x="276029" y="831699"/>
                      <a:pt x="269133" y="828645"/>
                      <a:pt x="272204" y="809098"/>
                    </a:cubicBezTo>
                    <a:close/>
                    <a:moveTo>
                      <a:pt x="273949" y="1060934"/>
                    </a:moveTo>
                    <a:cubicBezTo>
                      <a:pt x="254015" y="1064005"/>
                      <a:pt x="239468" y="1060162"/>
                      <a:pt x="243310" y="1076253"/>
                    </a:cubicBezTo>
                    <a:cubicBezTo>
                      <a:pt x="247136" y="1092344"/>
                      <a:pt x="247136" y="1099257"/>
                      <a:pt x="270861" y="1092344"/>
                    </a:cubicBezTo>
                    <a:cubicBezTo>
                      <a:pt x="294604" y="1085448"/>
                      <a:pt x="317608" y="1080851"/>
                      <a:pt x="329068" y="1074727"/>
                    </a:cubicBezTo>
                    <a:cubicBezTo>
                      <a:pt x="340561" y="1068585"/>
                      <a:pt x="345930" y="1064759"/>
                      <a:pt x="350528" y="1052511"/>
                    </a:cubicBezTo>
                    <a:cubicBezTo>
                      <a:pt x="355125" y="1040262"/>
                      <a:pt x="321416" y="1022628"/>
                      <a:pt x="309923" y="1044071"/>
                    </a:cubicBezTo>
                    <a:lnTo>
                      <a:pt x="309940" y="1044071"/>
                    </a:lnTo>
                    <a:cubicBezTo>
                      <a:pt x="307624" y="1055581"/>
                      <a:pt x="293849" y="1057880"/>
                      <a:pt x="273949" y="1060934"/>
                    </a:cubicBezTo>
                    <a:close/>
                    <a:moveTo>
                      <a:pt x="101007" y="798561"/>
                    </a:moveTo>
                    <a:cubicBezTo>
                      <a:pt x="115571" y="797806"/>
                      <a:pt x="108658" y="788611"/>
                      <a:pt x="110202" y="776731"/>
                    </a:cubicBezTo>
                    <a:cubicBezTo>
                      <a:pt x="111746" y="764868"/>
                      <a:pt x="88383" y="768694"/>
                      <a:pt x="78030" y="768694"/>
                    </a:cubicBezTo>
                    <a:cubicBezTo>
                      <a:pt x="68456" y="772134"/>
                      <a:pt x="48150" y="783241"/>
                      <a:pt x="54674" y="795104"/>
                    </a:cubicBezTo>
                    <a:cubicBezTo>
                      <a:pt x="61196" y="807000"/>
                      <a:pt x="86468" y="799349"/>
                      <a:pt x="101007" y="798561"/>
                    </a:cubicBezTo>
                    <a:close/>
                    <a:moveTo>
                      <a:pt x="181631" y="690185"/>
                    </a:moveTo>
                    <a:cubicBezTo>
                      <a:pt x="180875" y="674077"/>
                      <a:pt x="187755" y="671795"/>
                      <a:pt x="194651" y="663355"/>
                    </a:cubicBezTo>
                    <a:cubicBezTo>
                      <a:pt x="201564" y="654932"/>
                      <a:pt x="213796" y="661057"/>
                      <a:pt x="238310" y="658003"/>
                    </a:cubicBezTo>
                    <a:cubicBezTo>
                      <a:pt x="262824" y="654932"/>
                      <a:pt x="241397" y="647264"/>
                      <a:pt x="242152" y="633488"/>
                    </a:cubicBezTo>
                    <a:cubicBezTo>
                      <a:pt x="242907" y="619696"/>
                      <a:pt x="275073" y="633488"/>
                      <a:pt x="281197" y="627364"/>
                    </a:cubicBezTo>
                    <a:cubicBezTo>
                      <a:pt x="287338" y="621240"/>
                      <a:pt x="281197" y="602850"/>
                      <a:pt x="275073" y="580618"/>
                    </a:cubicBezTo>
                    <a:lnTo>
                      <a:pt x="275073" y="580651"/>
                    </a:lnTo>
                    <a:cubicBezTo>
                      <a:pt x="273546" y="563789"/>
                      <a:pt x="251347" y="577564"/>
                      <a:pt x="230659" y="588303"/>
                    </a:cubicBezTo>
                    <a:cubicBezTo>
                      <a:pt x="209970" y="599008"/>
                      <a:pt x="209215" y="590602"/>
                      <a:pt x="197705" y="599008"/>
                    </a:cubicBezTo>
                    <a:cubicBezTo>
                      <a:pt x="186211" y="607431"/>
                      <a:pt x="183157" y="625821"/>
                      <a:pt x="155589" y="635016"/>
                    </a:cubicBezTo>
                    <a:cubicBezTo>
                      <a:pt x="128022" y="644210"/>
                      <a:pt x="136445" y="632733"/>
                      <a:pt x="126478" y="643439"/>
                    </a:cubicBezTo>
                    <a:cubicBezTo>
                      <a:pt x="116528" y="654177"/>
                      <a:pt x="123424" y="660302"/>
                      <a:pt x="123424" y="680990"/>
                    </a:cubicBezTo>
                    <a:cubicBezTo>
                      <a:pt x="123424" y="701662"/>
                      <a:pt x="182402" y="706259"/>
                      <a:pt x="181631" y="690185"/>
                    </a:cubicBezTo>
                    <a:close/>
                    <a:moveTo>
                      <a:pt x="566055" y="1483698"/>
                    </a:moveTo>
                    <a:cubicBezTo>
                      <a:pt x="548822" y="1485997"/>
                      <a:pt x="539242" y="1510511"/>
                      <a:pt x="526976" y="1523532"/>
                    </a:cubicBezTo>
                    <a:cubicBezTo>
                      <a:pt x="515885" y="1538079"/>
                      <a:pt x="472981" y="1568348"/>
                      <a:pt x="492512" y="1571016"/>
                    </a:cubicBezTo>
                    <a:cubicBezTo>
                      <a:pt x="512060" y="1573717"/>
                      <a:pt x="523150" y="1568348"/>
                      <a:pt x="534644" y="1563751"/>
                    </a:cubicBezTo>
                    <a:cubicBezTo>
                      <a:pt x="546121" y="1559153"/>
                      <a:pt x="572548" y="1517390"/>
                      <a:pt x="573337" y="1509739"/>
                    </a:cubicBezTo>
                    <a:cubicBezTo>
                      <a:pt x="574092" y="1502071"/>
                      <a:pt x="583270" y="1481382"/>
                      <a:pt x="566055" y="1483698"/>
                    </a:cubicBezTo>
                    <a:close/>
                    <a:moveTo>
                      <a:pt x="1531586" y="1857216"/>
                    </a:moveTo>
                    <a:cubicBezTo>
                      <a:pt x="1528130" y="1846494"/>
                      <a:pt x="1491367" y="1815084"/>
                      <a:pt x="1460359" y="1814312"/>
                    </a:cubicBezTo>
                    <a:cubicBezTo>
                      <a:pt x="1429335" y="1813557"/>
                      <a:pt x="1416700" y="1807801"/>
                      <a:pt x="1395257" y="1805519"/>
                    </a:cubicBezTo>
                    <a:cubicBezTo>
                      <a:pt x="1373813" y="1803221"/>
                      <a:pt x="1363830" y="1806677"/>
                      <a:pt x="1358863" y="1813557"/>
                    </a:cubicBezTo>
                    <a:cubicBezTo>
                      <a:pt x="1353880" y="1820436"/>
                      <a:pt x="1323627" y="1837685"/>
                      <a:pt x="1310607" y="1844581"/>
                    </a:cubicBezTo>
                    <a:cubicBezTo>
                      <a:pt x="1297603" y="1851477"/>
                      <a:pt x="1263894" y="1840369"/>
                      <a:pt x="1262719" y="1831175"/>
                    </a:cubicBezTo>
                    <a:cubicBezTo>
                      <a:pt x="1261595" y="1821996"/>
                      <a:pt x="1275756" y="1812013"/>
                      <a:pt x="1289163" y="1803607"/>
                    </a:cubicBezTo>
                    <a:cubicBezTo>
                      <a:pt x="1302553" y="1795167"/>
                      <a:pt x="1316915" y="1774294"/>
                      <a:pt x="1318828" y="1763941"/>
                    </a:cubicBezTo>
                    <a:cubicBezTo>
                      <a:pt x="1320758" y="1753605"/>
                      <a:pt x="1270589" y="1703805"/>
                      <a:pt x="1261763" y="1686959"/>
                    </a:cubicBezTo>
                    <a:cubicBezTo>
                      <a:pt x="1252971" y="1670096"/>
                      <a:pt x="1220604" y="1666086"/>
                      <a:pt x="1197247" y="1661858"/>
                    </a:cubicBezTo>
                    <a:cubicBezTo>
                      <a:pt x="1173891" y="1657646"/>
                      <a:pt x="1154713" y="1656505"/>
                      <a:pt x="1146306" y="1646538"/>
                    </a:cubicBezTo>
                    <a:cubicBezTo>
                      <a:pt x="1137883" y="1636588"/>
                      <a:pt x="1211023" y="1635448"/>
                      <a:pt x="1230554" y="1641958"/>
                    </a:cubicBezTo>
                    <a:cubicBezTo>
                      <a:pt x="1250085" y="1648451"/>
                      <a:pt x="1282636" y="1665314"/>
                      <a:pt x="1284918" y="1661103"/>
                    </a:cubicBezTo>
                    <a:cubicBezTo>
                      <a:pt x="1287233" y="1656891"/>
                      <a:pt x="1272686" y="1644240"/>
                      <a:pt x="1266176" y="1630464"/>
                    </a:cubicBezTo>
                    <a:cubicBezTo>
                      <a:pt x="1259649" y="1616672"/>
                      <a:pt x="1245118" y="1563432"/>
                      <a:pt x="1235537" y="1549270"/>
                    </a:cubicBezTo>
                    <a:cubicBezTo>
                      <a:pt x="1225973" y="1535092"/>
                      <a:pt x="1205285" y="1527424"/>
                      <a:pt x="1188422" y="1510578"/>
                    </a:cubicBezTo>
                    <a:cubicBezTo>
                      <a:pt x="1171576" y="1493715"/>
                      <a:pt x="1156055" y="1473228"/>
                      <a:pt x="1145719" y="1461365"/>
                    </a:cubicBezTo>
                    <a:cubicBezTo>
                      <a:pt x="1135383" y="1449486"/>
                      <a:pt x="1100349" y="1447371"/>
                      <a:pt x="1062814" y="1420559"/>
                    </a:cubicBezTo>
                    <a:cubicBezTo>
                      <a:pt x="1025262" y="1393763"/>
                      <a:pt x="1056690" y="1403712"/>
                      <a:pt x="1043652" y="1380725"/>
                    </a:cubicBezTo>
                    <a:cubicBezTo>
                      <a:pt x="1030649" y="1357738"/>
                      <a:pt x="1022226" y="1314851"/>
                      <a:pt x="1019172" y="1295706"/>
                    </a:cubicBezTo>
                    <a:cubicBezTo>
                      <a:pt x="1016084" y="1276527"/>
                      <a:pt x="1021454" y="1243590"/>
                      <a:pt x="1009188" y="1231358"/>
                    </a:cubicBezTo>
                    <a:cubicBezTo>
                      <a:pt x="996939" y="1219110"/>
                      <a:pt x="969372" y="1211442"/>
                      <a:pt x="947911" y="1187683"/>
                    </a:cubicBezTo>
                    <a:cubicBezTo>
                      <a:pt x="926468" y="1163940"/>
                      <a:pt x="889722" y="1153991"/>
                      <a:pt x="879386" y="1149376"/>
                    </a:cubicBezTo>
                    <a:cubicBezTo>
                      <a:pt x="869033" y="1144796"/>
                      <a:pt x="824988" y="1143252"/>
                      <a:pt x="800474" y="1142883"/>
                    </a:cubicBezTo>
                    <a:cubicBezTo>
                      <a:pt x="775960" y="1142497"/>
                      <a:pt x="762184" y="1146322"/>
                      <a:pt x="743040" y="1151692"/>
                    </a:cubicBezTo>
                    <a:cubicBezTo>
                      <a:pt x="723878" y="1157061"/>
                      <a:pt x="702820" y="1151306"/>
                      <a:pt x="680622" y="1149376"/>
                    </a:cubicBezTo>
                    <a:cubicBezTo>
                      <a:pt x="658406" y="1147480"/>
                      <a:pt x="655352" y="1127178"/>
                      <a:pt x="657248" y="1116825"/>
                    </a:cubicBezTo>
                    <a:cubicBezTo>
                      <a:pt x="659161" y="1106489"/>
                      <a:pt x="672954" y="1117597"/>
                      <a:pt x="688273" y="1122949"/>
                    </a:cubicBezTo>
                    <a:cubicBezTo>
                      <a:pt x="703592" y="1128319"/>
                      <a:pt x="714515" y="1128520"/>
                      <a:pt x="735959" y="1124677"/>
                    </a:cubicBezTo>
                    <a:cubicBezTo>
                      <a:pt x="757402" y="1120852"/>
                      <a:pt x="756630" y="1110902"/>
                      <a:pt x="778829" y="1097881"/>
                    </a:cubicBezTo>
                    <a:cubicBezTo>
                      <a:pt x="801061" y="1084844"/>
                      <a:pt x="827102" y="1100918"/>
                      <a:pt x="838579" y="1097093"/>
                    </a:cubicBezTo>
                    <a:cubicBezTo>
                      <a:pt x="850073" y="1093267"/>
                      <a:pt x="833982" y="1074894"/>
                      <a:pt x="825575" y="1061874"/>
                    </a:cubicBezTo>
                    <a:cubicBezTo>
                      <a:pt x="817136" y="1048836"/>
                      <a:pt x="784987" y="1062629"/>
                      <a:pt x="768124" y="1066454"/>
                    </a:cubicBezTo>
                    <a:cubicBezTo>
                      <a:pt x="751278" y="1070297"/>
                      <a:pt x="734415" y="1066454"/>
                      <a:pt x="736714" y="1054205"/>
                    </a:cubicBezTo>
                    <a:cubicBezTo>
                      <a:pt x="739013" y="1041940"/>
                      <a:pt x="803343" y="1037343"/>
                      <a:pt x="825575" y="1027393"/>
                    </a:cubicBezTo>
                    <a:cubicBezTo>
                      <a:pt x="847774" y="1017443"/>
                      <a:pt x="837052" y="999808"/>
                      <a:pt x="854670" y="983734"/>
                    </a:cubicBezTo>
                    <a:cubicBezTo>
                      <a:pt x="872288" y="967643"/>
                      <a:pt x="889890" y="956149"/>
                      <a:pt x="910578" y="933934"/>
                    </a:cubicBezTo>
                    <a:cubicBezTo>
                      <a:pt x="931267" y="911718"/>
                      <a:pt x="923598" y="881851"/>
                      <a:pt x="931267" y="863462"/>
                    </a:cubicBezTo>
                    <a:cubicBezTo>
                      <a:pt x="938918" y="845089"/>
                      <a:pt x="991403" y="794131"/>
                      <a:pt x="968415" y="771160"/>
                    </a:cubicBezTo>
                    <a:cubicBezTo>
                      <a:pt x="935646" y="742703"/>
                      <a:pt x="891567" y="760640"/>
                      <a:pt x="853446" y="760640"/>
                    </a:cubicBezTo>
                    <a:cubicBezTo>
                      <a:pt x="815340" y="760640"/>
                      <a:pt x="776480" y="750925"/>
                      <a:pt x="732402" y="744197"/>
                    </a:cubicBezTo>
                    <a:cubicBezTo>
                      <a:pt x="688323" y="737485"/>
                      <a:pt x="695773" y="748693"/>
                      <a:pt x="658423" y="766630"/>
                    </a:cubicBezTo>
                    <a:cubicBezTo>
                      <a:pt x="621056" y="784550"/>
                      <a:pt x="615838" y="798762"/>
                      <a:pt x="594914" y="803225"/>
                    </a:cubicBezTo>
                    <a:cubicBezTo>
                      <a:pt x="573991" y="807722"/>
                      <a:pt x="590418" y="788292"/>
                      <a:pt x="588169" y="774080"/>
                    </a:cubicBezTo>
                    <a:cubicBezTo>
                      <a:pt x="585938" y="759885"/>
                      <a:pt x="561289" y="784550"/>
                      <a:pt x="550836" y="777083"/>
                    </a:cubicBezTo>
                    <a:cubicBezTo>
                      <a:pt x="540349" y="769617"/>
                      <a:pt x="562011" y="759902"/>
                      <a:pt x="586693" y="753156"/>
                    </a:cubicBezTo>
                    <a:cubicBezTo>
                      <a:pt x="611341" y="746428"/>
                      <a:pt x="623321" y="735220"/>
                      <a:pt x="627784" y="723273"/>
                    </a:cubicBezTo>
                    <a:cubicBezTo>
                      <a:pt x="632264" y="711326"/>
                      <a:pt x="589679" y="717283"/>
                      <a:pt x="561289" y="710571"/>
                    </a:cubicBezTo>
                    <a:cubicBezTo>
                      <a:pt x="532882" y="703843"/>
                      <a:pt x="544829" y="697098"/>
                      <a:pt x="565014" y="693373"/>
                    </a:cubicBezTo>
                    <a:cubicBezTo>
                      <a:pt x="585183" y="689631"/>
                      <a:pt x="603874" y="701595"/>
                      <a:pt x="610586" y="688910"/>
                    </a:cubicBezTo>
                    <a:cubicBezTo>
                      <a:pt x="617331" y="676175"/>
                      <a:pt x="621056" y="679161"/>
                      <a:pt x="643473" y="659731"/>
                    </a:cubicBezTo>
                    <a:cubicBezTo>
                      <a:pt x="665906" y="640334"/>
                      <a:pt x="677853" y="635083"/>
                      <a:pt x="707753" y="627599"/>
                    </a:cubicBezTo>
                    <a:cubicBezTo>
                      <a:pt x="737620" y="620132"/>
                      <a:pt x="739130" y="615652"/>
                      <a:pt x="746597" y="596961"/>
                    </a:cubicBezTo>
                    <a:cubicBezTo>
                      <a:pt x="754063" y="578286"/>
                      <a:pt x="760053" y="564846"/>
                      <a:pt x="776480" y="537932"/>
                    </a:cubicBezTo>
                    <a:cubicBezTo>
                      <a:pt x="792940" y="511018"/>
                      <a:pt x="763040" y="530449"/>
                      <a:pt x="742855" y="530449"/>
                    </a:cubicBezTo>
                    <a:cubicBezTo>
                      <a:pt x="722687" y="530449"/>
                      <a:pt x="706981" y="534207"/>
                      <a:pt x="665906" y="536439"/>
                    </a:cubicBezTo>
                    <a:cubicBezTo>
                      <a:pt x="637382" y="537345"/>
                      <a:pt x="636224" y="542328"/>
                      <a:pt x="621660" y="543855"/>
                    </a:cubicBezTo>
                    <a:cubicBezTo>
                      <a:pt x="607113" y="545382"/>
                      <a:pt x="604445" y="548469"/>
                      <a:pt x="584142" y="564158"/>
                    </a:cubicBezTo>
                    <a:cubicBezTo>
                      <a:pt x="563840" y="579863"/>
                      <a:pt x="558101" y="586759"/>
                      <a:pt x="541641" y="582933"/>
                    </a:cubicBezTo>
                    <a:cubicBezTo>
                      <a:pt x="525164" y="579108"/>
                      <a:pt x="546222" y="562631"/>
                      <a:pt x="532815" y="561104"/>
                    </a:cubicBezTo>
                    <a:cubicBezTo>
                      <a:pt x="519409" y="559577"/>
                      <a:pt x="515214" y="582548"/>
                      <a:pt x="499895" y="583688"/>
                    </a:cubicBezTo>
                    <a:cubicBezTo>
                      <a:pt x="484576" y="584846"/>
                      <a:pt x="494140" y="566070"/>
                      <a:pt x="502563" y="557261"/>
                    </a:cubicBezTo>
                    <a:cubicBezTo>
                      <a:pt x="511002" y="548469"/>
                      <a:pt x="482663" y="543469"/>
                      <a:pt x="472327" y="546540"/>
                    </a:cubicBezTo>
                    <a:cubicBezTo>
                      <a:pt x="461974" y="549593"/>
                      <a:pt x="447997" y="592699"/>
                      <a:pt x="448769" y="603421"/>
                    </a:cubicBezTo>
                    <a:cubicBezTo>
                      <a:pt x="449524" y="614159"/>
                      <a:pt x="478250" y="619898"/>
                      <a:pt x="475179" y="627935"/>
                    </a:cubicBezTo>
                    <a:cubicBezTo>
                      <a:pt x="472126" y="635972"/>
                      <a:pt x="434205" y="623723"/>
                      <a:pt x="420429" y="626408"/>
                    </a:cubicBezTo>
                    <a:cubicBezTo>
                      <a:pt x="406637" y="629093"/>
                      <a:pt x="427309" y="636761"/>
                      <a:pt x="435732" y="645553"/>
                    </a:cubicBezTo>
                    <a:cubicBezTo>
                      <a:pt x="444155" y="654362"/>
                      <a:pt x="423097" y="658573"/>
                      <a:pt x="417359" y="674664"/>
                    </a:cubicBezTo>
                    <a:cubicBezTo>
                      <a:pt x="411604" y="690755"/>
                      <a:pt x="457947" y="707216"/>
                      <a:pt x="457947" y="721394"/>
                    </a:cubicBezTo>
                    <a:cubicBezTo>
                      <a:pt x="457947" y="735555"/>
                      <a:pt x="408936" y="717954"/>
                      <a:pt x="396670" y="716025"/>
                    </a:cubicBezTo>
                    <a:cubicBezTo>
                      <a:pt x="384422" y="714112"/>
                      <a:pt x="373129" y="709699"/>
                      <a:pt x="370814" y="718139"/>
                    </a:cubicBezTo>
                    <a:cubicBezTo>
                      <a:pt x="368515" y="726562"/>
                      <a:pt x="360109" y="723491"/>
                      <a:pt x="357793" y="740354"/>
                    </a:cubicBezTo>
                    <a:cubicBezTo>
                      <a:pt x="355495" y="757200"/>
                      <a:pt x="388835" y="776362"/>
                      <a:pt x="384220" y="786312"/>
                    </a:cubicBezTo>
                    <a:cubicBezTo>
                      <a:pt x="379640" y="796262"/>
                      <a:pt x="352441" y="780573"/>
                      <a:pt x="336736" y="790892"/>
                    </a:cubicBezTo>
                    <a:cubicBezTo>
                      <a:pt x="321030" y="801262"/>
                      <a:pt x="357407" y="815809"/>
                      <a:pt x="369673" y="817336"/>
                    </a:cubicBezTo>
                    <a:cubicBezTo>
                      <a:pt x="381922" y="818863"/>
                      <a:pt x="393818" y="808913"/>
                      <a:pt x="393029" y="819618"/>
                    </a:cubicBezTo>
                    <a:cubicBezTo>
                      <a:pt x="392274" y="830357"/>
                      <a:pt x="391116" y="831900"/>
                      <a:pt x="399154" y="842605"/>
                    </a:cubicBezTo>
                    <a:cubicBezTo>
                      <a:pt x="407191" y="853344"/>
                      <a:pt x="391116" y="856012"/>
                      <a:pt x="382710" y="866364"/>
                    </a:cubicBezTo>
                    <a:cubicBezTo>
                      <a:pt x="374270" y="876701"/>
                      <a:pt x="404523" y="874033"/>
                      <a:pt x="406067" y="883596"/>
                    </a:cubicBezTo>
                    <a:cubicBezTo>
                      <a:pt x="407593" y="893177"/>
                      <a:pt x="380411" y="888597"/>
                      <a:pt x="374639" y="895476"/>
                    </a:cubicBezTo>
                    <a:cubicBezTo>
                      <a:pt x="368901" y="902355"/>
                      <a:pt x="373314" y="894906"/>
                      <a:pt x="385579" y="909453"/>
                    </a:cubicBezTo>
                    <a:cubicBezTo>
                      <a:pt x="397828" y="924017"/>
                      <a:pt x="376754" y="917121"/>
                      <a:pt x="367945" y="916349"/>
                    </a:cubicBezTo>
                    <a:cubicBezTo>
                      <a:pt x="359152" y="915577"/>
                      <a:pt x="343078" y="918648"/>
                      <a:pt x="329269" y="928229"/>
                    </a:cubicBezTo>
                    <a:cubicBezTo>
                      <a:pt x="315477" y="937793"/>
                      <a:pt x="331954" y="951199"/>
                      <a:pt x="330427" y="971888"/>
                    </a:cubicBezTo>
                    <a:cubicBezTo>
                      <a:pt x="328883" y="992559"/>
                      <a:pt x="309738" y="974572"/>
                      <a:pt x="299402" y="982626"/>
                    </a:cubicBezTo>
                    <a:cubicBezTo>
                      <a:pt x="289050" y="990663"/>
                      <a:pt x="321601" y="1002912"/>
                      <a:pt x="349186" y="1014775"/>
                    </a:cubicBezTo>
                    <a:cubicBezTo>
                      <a:pt x="376754" y="1026671"/>
                      <a:pt x="383281" y="994489"/>
                      <a:pt x="394372" y="985294"/>
                    </a:cubicBezTo>
                    <a:cubicBezTo>
                      <a:pt x="405496" y="976099"/>
                      <a:pt x="426537" y="951971"/>
                      <a:pt x="438803" y="945847"/>
                    </a:cubicBezTo>
                    <a:cubicBezTo>
                      <a:pt x="451051" y="939722"/>
                      <a:pt x="442645" y="953498"/>
                      <a:pt x="444155" y="961166"/>
                    </a:cubicBezTo>
                    <a:cubicBezTo>
                      <a:pt x="445715" y="968817"/>
                      <a:pt x="467159" y="969203"/>
                      <a:pt x="466001" y="979170"/>
                    </a:cubicBezTo>
                    <a:cubicBezTo>
                      <a:pt x="464843" y="989137"/>
                      <a:pt x="434591" y="990663"/>
                      <a:pt x="420798" y="1000999"/>
                    </a:cubicBezTo>
                    <a:cubicBezTo>
                      <a:pt x="407023" y="1011352"/>
                      <a:pt x="420043" y="1013651"/>
                      <a:pt x="427326" y="1019775"/>
                    </a:cubicBezTo>
                    <a:cubicBezTo>
                      <a:pt x="434574" y="1025899"/>
                      <a:pt x="455263" y="1009422"/>
                      <a:pt x="462931" y="1015161"/>
                    </a:cubicBezTo>
                    <a:cubicBezTo>
                      <a:pt x="470582" y="1020899"/>
                      <a:pt x="456034" y="1032426"/>
                      <a:pt x="438031" y="1042377"/>
                    </a:cubicBezTo>
                    <a:cubicBezTo>
                      <a:pt x="420043" y="1052326"/>
                      <a:pt x="416973" y="1042746"/>
                      <a:pt x="394774" y="1045799"/>
                    </a:cubicBezTo>
                    <a:cubicBezTo>
                      <a:pt x="372542" y="1048870"/>
                      <a:pt x="382677" y="1059407"/>
                      <a:pt x="373129" y="1070498"/>
                    </a:cubicBezTo>
                    <a:cubicBezTo>
                      <a:pt x="363548" y="1081606"/>
                      <a:pt x="376552" y="1090817"/>
                      <a:pt x="371217" y="1110734"/>
                    </a:cubicBezTo>
                    <a:cubicBezTo>
                      <a:pt x="365847" y="1130651"/>
                      <a:pt x="357038" y="1145970"/>
                      <a:pt x="359354" y="1164729"/>
                    </a:cubicBezTo>
                    <a:cubicBezTo>
                      <a:pt x="361636" y="1183505"/>
                      <a:pt x="385747" y="1166273"/>
                      <a:pt x="393029" y="1162044"/>
                    </a:cubicBezTo>
                    <a:cubicBezTo>
                      <a:pt x="400295" y="1157833"/>
                      <a:pt x="389590" y="1135634"/>
                      <a:pt x="396872" y="1122983"/>
                    </a:cubicBezTo>
                    <a:cubicBezTo>
                      <a:pt x="404154" y="1110332"/>
                      <a:pt x="422544" y="1099626"/>
                      <a:pt x="435161" y="1096170"/>
                    </a:cubicBezTo>
                    <a:cubicBezTo>
                      <a:pt x="447813" y="1092730"/>
                      <a:pt x="437863" y="1105751"/>
                      <a:pt x="427510" y="1119526"/>
                    </a:cubicBezTo>
                    <a:cubicBezTo>
                      <a:pt x="417174" y="1133319"/>
                      <a:pt x="408349" y="1158622"/>
                      <a:pt x="422141" y="1157833"/>
                    </a:cubicBezTo>
                    <a:cubicBezTo>
                      <a:pt x="435950" y="1157078"/>
                      <a:pt x="424825" y="1147497"/>
                      <a:pt x="436319" y="1141759"/>
                    </a:cubicBezTo>
                    <a:cubicBezTo>
                      <a:pt x="447796" y="1136020"/>
                      <a:pt x="454306" y="1151708"/>
                      <a:pt x="466186" y="1142899"/>
                    </a:cubicBezTo>
                    <a:cubicBezTo>
                      <a:pt x="478065" y="1134090"/>
                      <a:pt x="468468" y="1108049"/>
                      <a:pt x="472696" y="1096925"/>
                    </a:cubicBezTo>
                    <a:cubicBezTo>
                      <a:pt x="476908" y="1085817"/>
                      <a:pt x="478048" y="1096556"/>
                      <a:pt x="491455" y="1102294"/>
                    </a:cubicBezTo>
                    <a:cubicBezTo>
                      <a:pt x="504861" y="1108049"/>
                      <a:pt x="497596" y="1091975"/>
                      <a:pt x="504475" y="1083921"/>
                    </a:cubicBezTo>
                    <a:cubicBezTo>
                      <a:pt x="511372" y="1075867"/>
                      <a:pt x="512915" y="1121825"/>
                      <a:pt x="518251" y="1135231"/>
                    </a:cubicBezTo>
                    <a:cubicBezTo>
                      <a:pt x="523620" y="1148638"/>
                      <a:pt x="549292" y="1147497"/>
                      <a:pt x="550836" y="1153621"/>
                    </a:cubicBezTo>
                    <a:cubicBezTo>
                      <a:pt x="552346" y="1159746"/>
                      <a:pt x="548134" y="1157078"/>
                      <a:pt x="531288" y="1159377"/>
                    </a:cubicBezTo>
                    <a:cubicBezTo>
                      <a:pt x="514425" y="1161675"/>
                      <a:pt x="504090" y="1151339"/>
                      <a:pt x="491824" y="1157464"/>
                    </a:cubicBezTo>
                    <a:cubicBezTo>
                      <a:pt x="479575" y="1163605"/>
                      <a:pt x="493754" y="1170098"/>
                      <a:pt x="496807" y="1183505"/>
                    </a:cubicBezTo>
                    <a:cubicBezTo>
                      <a:pt x="499878" y="1196911"/>
                      <a:pt x="491824" y="1203036"/>
                      <a:pt x="500650" y="1221039"/>
                    </a:cubicBezTo>
                    <a:cubicBezTo>
                      <a:pt x="509459" y="1239043"/>
                      <a:pt x="526120" y="1238473"/>
                      <a:pt x="531490" y="1250721"/>
                    </a:cubicBezTo>
                    <a:cubicBezTo>
                      <a:pt x="536825" y="1262970"/>
                      <a:pt x="511573" y="1282132"/>
                      <a:pt x="497009" y="1298206"/>
                    </a:cubicBezTo>
                    <a:cubicBezTo>
                      <a:pt x="482445" y="1314297"/>
                      <a:pt x="480163" y="1328861"/>
                      <a:pt x="464843" y="1348778"/>
                    </a:cubicBezTo>
                    <a:cubicBezTo>
                      <a:pt x="449524" y="1368695"/>
                      <a:pt x="447225" y="1357201"/>
                      <a:pt x="434205" y="1364097"/>
                    </a:cubicBezTo>
                    <a:cubicBezTo>
                      <a:pt x="421185" y="1370993"/>
                      <a:pt x="425765" y="1374819"/>
                      <a:pt x="444155" y="1393209"/>
                    </a:cubicBezTo>
                    <a:cubicBezTo>
                      <a:pt x="462545" y="1411582"/>
                      <a:pt x="462545" y="1439938"/>
                      <a:pt x="478619" y="1443764"/>
                    </a:cubicBezTo>
                    <a:cubicBezTo>
                      <a:pt x="494710" y="1447590"/>
                      <a:pt x="479374" y="1425391"/>
                      <a:pt x="477092" y="1412354"/>
                    </a:cubicBezTo>
                    <a:cubicBezTo>
                      <a:pt x="474793" y="1399333"/>
                      <a:pt x="483233" y="1395508"/>
                      <a:pt x="491656" y="1390138"/>
                    </a:cubicBezTo>
                    <a:cubicBezTo>
                      <a:pt x="500062" y="1384786"/>
                      <a:pt x="534527" y="1423075"/>
                      <a:pt x="556759" y="1434586"/>
                    </a:cubicBezTo>
                    <a:cubicBezTo>
                      <a:pt x="578974" y="1446079"/>
                      <a:pt x="560585" y="1397806"/>
                      <a:pt x="565954" y="1385541"/>
                    </a:cubicBezTo>
                    <a:cubicBezTo>
                      <a:pt x="571290" y="1373292"/>
                      <a:pt x="592750" y="1405457"/>
                      <a:pt x="619563" y="1414652"/>
                    </a:cubicBezTo>
                    <a:cubicBezTo>
                      <a:pt x="646376" y="1423847"/>
                      <a:pt x="670101" y="1370222"/>
                      <a:pt x="696914" y="1365624"/>
                    </a:cubicBezTo>
                    <a:cubicBezTo>
                      <a:pt x="723727" y="1361027"/>
                      <a:pt x="767386" y="1360272"/>
                      <a:pt x="771967" y="1369450"/>
                    </a:cubicBezTo>
                    <a:cubicBezTo>
                      <a:pt x="776581" y="1378645"/>
                      <a:pt x="735976" y="1380188"/>
                      <a:pt x="726009" y="1390138"/>
                    </a:cubicBezTo>
                    <a:cubicBezTo>
                      <a:pt x="716059" y="1400105"/>
                      <a:pt x="690035" y="1451415"/>
                      <a:pt x="690035" y="1469805"/>
                    </a:cubicBezTo>
                    <a:cubicBezTo>
                      <a:pt x="690035" y="1488178"/>
                      <a:pt x="693457" y="1491635"/>
                      <a:pt x="725640" y="1513850"/>
                    </a:cubicBezTo>
                    <a:cubicBezTo>
                      <a:pt x="757805" y="1536065"/>
                      <a:pt x="739432" y="1561351"/>
                      <a:pt x="760104" y="1559824"/>
                    </a:cubicBezTo>
                    <a:cubicBezTo>
                      <a:pt x="780792" y="1558281"/>
                      <a:pt x="766245" y="1544505"/>
                      <a:pt x="781564" y="1537592"/>
                    </a:cubicBezTo>
                    <a:cubicBezTo>
                      <a:pt x="796883" y="1530696"/>
                      <a:pt x="795357" y="1540663"/>
                      <a:pt x="801481" y="1548331"/>
                    </a:cubicBezTo>
                    <a:cubicBezTo>
                      <a:pt x="807588" y="1555982"/>
                      <a:pt x="783091" y="1587392"/>
                      <a:pt x="773124" y="1601957"/>
                    </a:cubicBezTo>
                    <a:cubicBezTo>
                      <a:pt x="763174" y="1616504"/>
                      <a:pt x="788443" y="1624155"/>
                      <a:pt x="793813" y="1644089"/>
                    </a:cubicBezTo>
                    <a:cubicBezTo>
                      <a:pt x="799182" y="1663989"/>
                      <a:pt x="786917" y="1667059"/>
                      <a:pt x="787688" y="1683905"/>
                    </a:cubicBezTo>
                    <a:cubicBezTo>
                      <a:pt x="788443" y="1700751"/>
                      <a:pt x="822153" y="1715315"/>
                      <a:pt x="822153" y="1726809"/>
                    </a:cubicBezTo>
                    <a:cubicBezTo>
                      <a:pt x="822153" y="1738303"/>
                      <a:pt x="815256" y="1733689"/>
                      <a:pt x="799937" y="1732933"/>
                    </a:cubicBezTo>
                    <a:cubicBezTo>
                      <a:pt x="784635" y="1732178"/>
                      <a:pt x="759349" y="1707664"/>
                      <a:pt x="753224" y="1722212"/>
                    </a:cubicBezTo>
                    <a:cubicBezTo>
                      <a:pt x="747100" y="1736759"/>
                      <a:pt x="767000" y="1742129"/>
                      <a:pt x="758594" y="1750551"/>
                    </a:cubicBezTo>
                    <a:cubicBezTo>
                      <a:pt x="750154" y="1758991"/>
                      <a:pt x="726411" y="1752078"/>
                      <a:pt x="701897" y="1748253"/>
                    </a:cubicBezTo>
                    <a:cubicBezTo>
                      <a:pt x="677383" y="1744427"/>
                      <a:pt x="657869" y="1731792"/>
                      <a:pt x="639479" y="1739461"/>
                    </a:cubicBezTo>
                    <a:cubicBezTo>
                      <a:pt x="621073" y="1747112"/>
                      <a:pt x="620318" y="1753236"/>
                      <a:pt x="604244" y="1767800"/>
                    </a:cubicBezTo>
                    <a:cubicBezTo>
                      <a:pt x="588169" y="1782348"/>
                      <a:pt x="588924" y="1773153"/>
                      <a:pt x="568236" y="1782348"/>
                    </a:cubicBezTo>
                    <a:cubicBezTo>
                      <a:pt x="547564" y="1791543"/>
                      <a:pt x="531490" y="1812986"/>
                      <a:pt x="510046" y="1834430"/>
                    </a:cubicBezTo>
                    <a:cubicBezTo>
                      <a:pt x="488603" y="1855873"/>
                      <a:pt x="523822" y="1839799"/>
                      <a:pt x="549863" y="1835219"/>
                    </a:cubicBezTo>
                    <a:cubicBezTo>
                      <a:pt x="575904" y="1830621"/>
                      <a:pt x="592767" y="1824480"/>
                      <a:pt x="611123" y="1826024"/>
                    </a:cubicBezTo>
                    <a:cubicBezTo>
                      <a:pt x="629513" y="1827550"/>
                      <a:pt x="601962" y="1862015"/>
                      <a:pt x="604999" y="1888056"/>
                    </a:cubicBezTo>
                    <a:cubicBezTo>
                      <a:pt x="608069" y="1914114"/>
                      <a:pt x="634110" y="1892670"/>
                      <a:pt x="631811" y="1907989"/>
                    </a:cubicBezTo>
                    <a:cubicBezTo>
                      <a:pt x="629513" y="1923292"/>
                      <a:pt x="588924" y="1960071"/>
                      <a:pt x="572850" y="1973092"/>
                    </a:cubicBezTo>
                    <a:cubicBezTo>
                      <a:pt x="556759" y="1986095"/>
                      <a:pt x="541440" y="1987639"/>
                      <a:pt x="506187" y="1995307"/>
                    </a:cubicBezTo>
                    <a:cubicBezTo>
                      <a:pt x="470968" y="2002958"/>
                      <a:pt x="426923" y="2016365"/>
                      <a:pt x="410849" y="2029385"/>
                    </a:cubicBezTo>
                    <a:cubicBezTo>
                      <a:pt x="394774" y="2042423"/>
                      <a:pt x="422342" y="2047792"/>
                      <a:pt x="441487" y="2061567"/>
                    </a:cubicBezTo>
                    <a:cubicBezTo>
                      <a:pt x="460632" y="2075360"/>
                      <a:pt x="464457" y="2056198"/>
                      <a:pt x="485901" y="2062322"/>
                    </a:cubicBezTo>
                    <a:cubicBezTo>
                      <a:pt x="507345" y="2068480"/>
                      <a:pt x="464457" y="2078430"/>
                      <a:pt x="469055" y="2094504"/>
                    </a:cubicBezTo>
                    <a:cubicBezTo>
                      <a:pt x="473652" y="2110579"/>
                      <a:pt x="529577" y="2071534"/>
                      <a:pt x="548722" y="2065393"/>
                    </a:cubicBezTo>
                    <a:cubicBezTo>
                      <a:pt x="567867" y="2059285"/>
                      <a:pt x="585485" y="2069990"/>
                      <a:pt x="606156" y="2079185"/>
                    </a:cubicBezTo>
                    <a:cubicBezTo>
                      <a:pt x="626845" y="2088380"/>
                      <a:pt x="587766" y="2096048"/>
                      <a:pt x="590837" y="2112122"/>
                    </a:cubicBezTo>
                    <a:cubicBezTo>
                      <a:pt x="593891" y="2128214"/>
                      <a:pt x="640620" y="2104455"/>
                      <a:pt x="671259" y="2119019"/>
                    </a:cubicBezTo>
                    <a:cubicBezTo>
                      <a:pt x="701897" y="2133566"/>
                      <a:pt x="694246" y="2138180"/>
                      <a:pt x="718760" y="2132039"/>
                    </a:cubicBezTo>
                    <a:cubicBezTo>
                      <a:pt x="743258" y="2125898"/>
                      <a:pt x="767017" y="2121318"/>
                      <a:pt x="798410" y="2109069"/>
                    </a:cubicBezTo>
                    <a:cubicBezTo>
                      <a:pt x="829821" y="2096820"/>
                      <a:pt x="839015" y="2075360"/>
                      <a:pt x="861214" y="2079185"/>
                    </a:cubicBezTo>
                    <a:cubicBezTo>
                      <a:pt x="883430" y="2083011"/>
                      <a:pt x="855845" y="2099874"/>
                      <a:pt x="835190" y="2121318"/>
                    </a:cubicBezTo>
                    <a:cubicBezTo>
                      <a:pt x="814501" y="2142761"/>
                      <a:pt x="809887" y="2143533"/>
                      <a:pt x="786917" y="2165748"/>
                    </a:cubicBezTo>
                    <a:cubicBezTo>
                      <a:pt x="763929" y="2187964"/>
                      <a:pt x="786917" y="2178014"/>
                      <a:pt x="776967" y="2191017"/>
                    </a:cubicBezTo>
                    <a:cubicBezTo>
                      <a:pt x="767000" y="2204055"/>
                      <a:pt x="760104" y="2187964"/>
                      <a:pt x="724885" y="2178769"/>
                    </a:cubicBezTo>
                    <a:cubicBezTo>
                      <a:pt x="689649" y="2169574"/>
                      <a:pt x="697317" y="2182594"/>
                      <a:pt x="658238" y="2183350"/>
                    </a:cubicBezTo>
                    <a:cubicBezTo>
                      <a:pt x="619160" y="2184138"/>
                      <a:pt x="618405" y="2182594"/>
                      <a:pt x="601559" y="2184138"/>
                    </a:cubicBezTo>
                    <a:cubicBezTo>
                      <a:pt x="584696" y="2185648"/>
                      <a:pt x="590837" y="2195632"/>
                      <a:pt x="575518" y="2212478"/>
                    </a:cubicBezTo>
                    <a:cubicBezTo>
                      <a:pt x="560199" y="2229324"/>
                      <a:pt x="551776" y="2223971"/>
                      <a:pt x="534913" y="2244643"/>
                    </a:cubicBezTo>
                    <a:cubicBezTo>
                      <a:pt x="518083" y="2265332"/>
                      <a:pt x="535685" y="2253838"/>
                      <a:pt x="539527" y="2269157"/>
                    </a:cubicBezTo>
                    <a:cubicBezTo>
                      <a:pt x="543352" y="2284477"/>
                      <a:pt x="514627" y="2317414"/>
                      <a:pt x="496237" y="2330065"/>
                    </a:cubicBezTo>
                    <a:cubicBezTo>
                      <a:pt x="477864" y="2342700"/>
                      <a:pt x="466756" y="2332733"/>
                      <a:pt x="446823" y="2340401"/>
                    </a:cubicBezTo>
                    <a:cubicBezTo>
                      <a:pt x="426923" y="2348052"/>
                      <a:pt x="424255" y="2358405"/>
                      <a:pt x="412359" y="2373724"/>
                    </a:cubicBezTo>
                    <a:cubicBezTo>
                      <a:pt x="400496" y="2389043"/>
                      <a:pt x="359522" y="2403960"/>
                      <a:pt x="353783" y="2421981"/>
                    </a:cubicBezTo>
                    <a:cubicBezTo>
                      <a:pt x="348011" y="2439985"/>
                      <a:pt x="380210" y="2418541"/>
                      <a:pt x="401268" y="2418155"/>
                    </a:cubicBezTo>
                    <a:cubicBezTo>
                      <a:pt x="422342" y="2417769"/>
                      <a:pt x="413516" y="2434229"/>
                      <a:pt x="432661" y="2441511"/>
                    </a:cubicBezTo>
                    <a:cubicBezTo>
                      <a:pt x="451823" y="2448793"/>
                      <a:pt x="445699" y="2414329"/>
                      <a:pt x="451051" y="2401292"/>
                    </a:cubicBezTo>
                    <a:cubicBezTo>
                      <a:pt x="456420" y="2388271"/>
                      <a:pt x="461387" y="2395923"/>
                      <a:pt x="485146" y="2393255"/>
                    </a:cubicBezTo>
                    <a:cubicBezTo>
                      <a:pt x="508888" y="2390570"/>
                      <a:pt x="517496" y="2386929"/>
                      <a:pt x="544494" y="2386174"/>
                    </a:cubicBezTo>
                    <a:cubicBezTo>
                      <a:pt x="571491" y="2385402"/>
                      <a:pt x="574561" y="2379077"/>
                      <a:pt x="578404" y="2368355"/>
                    </a:cubicBezTo>
                    <a:cubicBezTo>
                      <a:pt x="582230" y="2357633"/>
                      <a:pt x="579360" y="2340401"/>
                      <a:pt x="585283" y="2338857"/>
                    </a:cubicBezTo>
                    <a:cubicBezTo>
                      <a:pt x="591223" y="2337314"/>
                      <a:pt x="604143" y="2358690"/>
                      <a:pt x="607599" y="2369798"/>
                    </a:cubicBezTo>
                    <a:cubicBezTo>
                      <a:pt x="611022" y="2380889"/>
                      <a:pt x="644731" y="2391241"/>
                      <a:pt x="667333" y="2394698"/>
                    </a:cubicBezTo>
                    <a:cubicBezTo>
                      <a:pt x="689934" y="2398138"/>
                      <a:pt x="681880" y="2363674"/>
                      <a:pt x="688776" y="2344898"/>
                    </a:cubicBezTo>
                    <a:cubicBezTo>
                      <a:pt x="695656" y="2326122"/>
                      <a:pt x="695287" y="2307363"/>
                      <a:pt x="702569" y="2298168"/>
                    </a:cubicBezTo>
                    <a:cubicBezTo>
                      <a:pt x="709834" y="2288990"/>
                      <a:pt x="724784" y="2296625"/>
                      <a:pt x="736647" y="2296625"/>
                    </a:cubicBezTo>
                    <a:cubicBezTo>
                      <a:pt x="748543" y="2296625"/>
                      <a:pt x="764617" y="2284007"/>
                      <a:pt x="778779" y="2282849"/>
                    </a:cubicBezTo>
                    <a:cubicBezTo>
                      <a:pt x="792957" y="2281708"/>
                      <a:pt x="794098" y="2286289"/>
                      <a:pt x="795625" y="2291658"/>
                    </a:cubicBezTo>
                    <a:cubicBezTo>
                      <a:pt x="797152" y="2297027"/>
                      <a:pt x="827019" y="2302766"/>
                      <a:pt x="848462" y="2306222"/>
                    </a:cubicBezTo>
                    <a:cubicBezTo>
                      <a:pt x="869922" y="2309645"/>
                      <a:pt x="866483" y="2326508"/>
                      <a:pt x="873177" y="2328622"/>
                    </a:cubicBezTo>
                    <a:cubicBezTo>
                      <a:pt x="879889" y="2330719"/>
                      <a:pt x="885628" y="2325938"/>
                      <a:pt x="896349" y="2320971"/>
                    </a:cubicBezTo>
                    <a:cubicBezTo>
                      <a:pt x="907071" y="2315987"/>
                      <a:pt x="928129" y="2317900"/>
                      <a:pt x="943263" y="2312346"/>
                    </a:cubicBezTo>
                    <a:cubicBezTo>
                      <a:pt x="958381" y="2306776"/>
                      <a:pt x="929941" y="2292715"/>
                      <a:pt x="934555" y="2285064"/>
                    </a:cubicBezTo>
                    <a:cubicBezTo>
                      <a:pt x="939136" y="2277396"/>
                      <a:pt x="949874" y="2281977"/>
                      <a:pt x="973600" y="2284275"/>
                    </a:cubicBezTo>
                    <a:cubicBezTo>
                      <a:pt x="997359" y="2286591"/>
                      <a:pt x="1003483" y="2277396"/>
                      <a:pt x="1014205" y="2272781"/>
                    </a:cubicBezTo>
                    <a:cubicBezTo>
                      <a:pt x="1024927" y="2268201"/>
                      <a:pt x="1021101" y="2246758"/>
                      <a:pt x="1044827" y="2251338"/>
                    </a:cubicBezTo>
                    <a:cubicBezTo>
                      <a:pt x="1068586" y="2255936"/>
                      <a:pt x="1106892" y="2259006"/>
                      <a:pt x="1122212" y="2264375"/>
                    </a:cubicBezTo>
                    <a:cubicBezTo>
                      <a:pt x="1137531" y="2269728"/>
                      <a:pt x="1131004" y="2282363"/>
                      <a:pt x="1144024" y="2283134"/>
                    </a:cubicBezTo>
                    <a:cubicBezTo>
                      <a:pt x="1157045" y="2283906"/>
                      <a:pt x="1197634" y="2267043"/>
                      <a:pt x="1216795" y="2258620"/>
                    </a:cubicBezTo>
                    <a:cubicBezTo>
                      <a:pt x="1235940" y="2250214"/>
                      <a:pt x="1288794" y="2277782"/>
                      <a:pt x="1309482" y="2280835"/>
                    </a:cubicBezTo>
                    <a:cubicBezTo>
                      <a:pt x="1330171" y="2283906"/>
                      <a:pt x="1355440" y="2263989"/>
                      <a:pt x="1383008" y="2255550"/>
                    </a:cubicBezTo>
                    <a:cubicBezTo>
                      <a:pt x="1410559" y="2247127"/>
                      <a:pt x="1452708" y="2213803"/>
                      <a:pt x="1467624" y="2206135"/>
                    </a:cubicBezTo>
                    <a:cubicBezTo>
                      <a:pt x="1482575" y="2198484"/>
                      <a:pt x="1480276" y="2198098"/>
                      <a:pt x="1478732" y="2183937"/>
                    </a:cubicBezTo>
                    <a:cubicBezTo>
                      <a:pt x="1477205" y="2169758"/>
                      <a:pt x="1490612" y="2166705"/>
                      <a:pt x="1489471" y="2149472"/>
                    </a:cubicBezTo>
                    <a:cubicBezTo>
                      <a:pt x="1488313" y="2132224"/>
                      <a:pt x="1443144" y="2141419"/>
                      <a:pt x="1426281" y="2142560"/>
                    </a:cubicBezTo>
                    <a:cubicBezTo>
                      <a:pt x="1409435" y="2143701"/>
                      <a:pt x="1423210" y="2150228"/>
                      <a:pt x="1412505" y="2161721"/>
                    </a:cubicBezTo>
                    <a:cubicBezTo>
                      <a:pt x="1401767" y="2173215"/>
                      <a:pt x="1392958" y="2150228"/>
                      <a:pt x="1374199" y="2142191"/>
                    </a:cubicBezTo>
                    <a:cubicBezTo>
                      <a:pt x="1355440" y="2134153"/>
                      <a:pt x="1344701" y="2151000"/>
                      <a:pt x="1319063" y="2134522"/>
                    </a:cubicBezTo>
                    <a:cubicBezTo>
                      <a:pt x="1293391" y="2118045"/>
                      <a:pt x="1390659" y="2111921"/>
                      <a:pt x="1404451" y="2108096"/>
                    </a:cubicBezTo>
                    <a:cubicBezTo>
                      <a:pt x="1418244" y="2104270"/>
                      <a:pt x="1407321" y="2095646"/>
                      <a:pt x="1394283" y="2087608"/>
                    </a:cubicBezTo>
                    <a:cubicBezTo>
                      <a:pt x="1381263" y="2079571"/>
                      <a:pt x="1373612" y="2085309"/>
                      <a:pt x="1367102" y="2075343"/>
                    </a:cubicBezTo>
                    <a:cubicBezTo>
                      <a:pt x="1360574" y="2065376"/>
                      <a:pt x="1385105" y="2068447"/>
                      <a:pt x="1406532" y="2068061"/>
                    </a:cubicBezTo>
                    <a:cubicBezTo>
                      <a:pt x="1427976" y="2067675"/>
                      <a:pt x="1439872" y="2064252"/>
                      <a:pt x="1450963" y="2055812"/>
                    </a:cubicBezTo>
                    <a:cubicBezTo>
                      <a:pt x="1462071" y="2047389"/>
                      <a:pt x="1427221" y="2042020"/>
                      <a:pt x="1424553" y="2029368"/>
                    </a:cubicBezTo>
                    <a:cubicBezTo>
                      <a:pt x="1421851" y="2016751"/>
                      <a:pt x="1428764" y="2025157"/>
                      <a:pt x="1439469" y="2023630"/>
                    </a:cubicBezTo>
                    <a:cubicBezTo>
                      <a:pt x="1450191" y="2022086"/>
                      <a:pt x="1444083" y="2015962"/>
                      <a:pt x="1447909" y="2009837"/>
                    </a:cubicBezTo>
                    <a:cubicBezTo>
                      <a:pt x="1451735" y="2003713"/>
                      <a:pt x="1465141" y="2023244"/>
                      <a:pt x="1475494" y="2024788"/>
                    </a:cubicBezTo>
                    <a:cubicBezTo>
                      <a:pt x="1485830" y="2026315"/>
                      <a:pt x="1488498" y="2021717"/>
                      <a:pt x="1499605" y="2015207"/>
                    </a:cubicBezTo>
                    <a:cubicBezTo>
                      <a:pt x="1510713" y="2008680"/>
                      <a:pt x="1513381" y="2003344"/>
                      <a:pt x="1515311" y="1989149"/>
                    </a:cubicBezTo>
                    <a:cubicBezTo>
                      <a:pt x="1517223" y="1974987"/>
                      <a:pt x="1539992" y="1910841"/>
                      <a:pt x="1539623" y="1894734"/>
                    </a:cubicBezTo>
                    <a:cubicBezTo>
                      <a:pt x="1539237" y="1878659"/>
                      <a:pt x="1535043" y="1867938"/>
                      <a:pt x="1531586" y="1857216"/>
                    </a:cubicBezTo>
                    <a:close/>
                    <a:moveTo>
                      <a:pt x="531389" y="1687261"/>
                    </a:moveTo>
                    <a:cubicBezTo>
                      <a:pt x="522194" y="1689174"/>
                      <a:pt x="530231" y="1697983"/>
                      <a:pt x="533302" y="1707178"/>
                    </a:cubicBezTo>
                    <a:cubicBezTo>
                      <a:pt x="544410" y="1738588"/>
                      <a:pt x="535215" y="1743957"/>
                      <a:pt x="547866" y="1752749"/>
                    </a:cubicBezTo>
                    <a:cubicBezTo>
                      <a:pt x="560484" y="1761575"/>
                      <a:pt x="573890" y="1765401"/>
                      <a:pt x="581558" y="1751994"/>
                    </a:cubicBezTo>
                    <a:cubicBezTo>
                      <a:pt x="589209" y="1738588"/>
                      <a:pt x="595703" y="1737833"/>
                      <a:pt x="598790" y="1724024"/>
                    </a:cubicBezTo>
                    <a:cubicBezTo>
                      <a:pt x="601861" y="1710232"/>
                      <a:pt x="540584" y="1685331"/>
                      <a:pt x="531389" y="1687261"/>
                    </a:cubicBezTo>
                    <a:close/>
                    <a:moveTo>
                      <a:pt x="440615" y="1269396"/>
                    </a:moveTo>
                    <a:cubicBezTo>
                      <a:pt x="452880" y="1261359"/>
                      <a:pt x="457461" y="1248725"/>
                      <a:pt x="457461" y="1240285"/>
                    </a:cubicBezTo>
                    <a:cubicBezTo>
                      <a:pt x="457461" y="1231862"/>
                      <a:pt x="446739" y="1228422"/>
                      <a:pt x="436772" y="1224580"/>
                    </a:cubicBezTo>
                    <a:cubicBezTo>
                      <a:pt x="426822" y="1220754"/>
                      <a:pt x="422997" y="1226509"/>
                      <a:pt x="422628" y="1238741"/>
                    </a:cubicBezTo>
                    <a:cubicBezTo>
                      <a:pt x="431436" y="1262886"/>
                      <a:pt x="428366" y="1277450"/>
                      <a:pt x="440615" y="1269396"/>
                    </a:cubicBezTo>
                    <a:close/>
                    <a:moveTo>
                      <a:pt x="1091573" y="2300601"/>
                    </a:moveTo>
                    <a:cubicBezTo>
                      <a:pt x="1073586" y="2294846"/>
                      <a:pt x="1062478" y="2287966"/>
                      <a:pt x="1054424" y="2291406"/>
                    </a:cubicBezTo>
                    <a:cubicBezTo>
                      <a:pt x="1046371" y="2294863"/>
                      <a:pt x="1011151" y="2298705"/>
                      <a:pt x="1011906" y="2308638"/>
                    </a:cubicBezTo>
                    <a:cubicBezTo>
                      <a:pt x="1012678" y="2318588"/>
                      <a:pt x="1017645" y="2322045"/>
                      <a:pt x="1035666" y="2332028"/>
                    </a:cubicBezTo>
                    <a:cubicBezTo>
                      <a:pt x="1050985" y="2340820"/>
                      <a:pt x="1064760" y="2334696"/>
                      <a:pt x="1075499" y="2323957"/>
                    </a:cubicBezTo>
                    <a:cubicBezTo>
                      <a:pt x="1086204" y="2313253"/>
                      <a:pt x="1109560" y="2306373"/>
                      <a:pt x="1091573" y="2300601"/>
                    </a:cubicBezTo>
                    <a:close/>
                    <a:moveTo>
                      <a:pt x="66543" y="864452"/>
                    </a:moveTo>
                    <a:cubicBezTo>
                      <a:pt x="72666" y="874033"/>
                      <a:pt x="92198" y="857170"/>
                      <a:pt x="111360" y="849888"/>
                    </a:cubicBezTo>
                    <a:cubicBezTo>
                      <a:pt x="130505" y="842605"/>
                      <a:pt x="106746" y="837236"/>
                      <a:pt x="89519" y="828830"/>
                    </a:cubicBezTo>
                    <a:cubicBezTo>
                      <a:pt x="71907" y="827689"/>
                      <a:pt x="60419" y="854871"/>
                      <a:pt x="66543" y="864452"/>
                    </a:cubicBezTo>
                    <a:close/>
                    <a:moveTo>
                      <a:pt x="105034" y="736143"/>
                    </a:moveTo>
                    <a:cubicBezTo>
                      <a:pt x="124968" y="746848"/>
                      <a:pt x="131847" y="759499"/>
                      <a:pt x="144868" y="752972"/>
                    </a:cubicBezTo>
                    <a:cubicBezTo>
                      <a:pt x="157905" y="746478"/>
                      <a:pt x="167469" y="741881"/>
                      <a:pt x="165556" y="736898"/>
                    </a:cubicBezTo>
                    <a:cubicBezTo>
                      <a:pt x="163643" y="731914"/>
                      <a:pt x="142955" y="717753"/>
                      <a:pt x="126880" y="719280"/>
                    </a:cubicBezTo>
                    <a:cubicBezTo>
                      <a:pt x="115773" y="721578"/>
                      <a:pt x="85131" y="725404"/>
                      <a:pt x="105034" y="736143"/>
                    </a:cubicBezTo>
                    <a:close/>
                    <a:moveTo>
                      <a:pt x="851935" y="2533964"/>
                    </a:moveTo>
                    <a:cubicBezTo>
                      <a:pt x="844284" y="2541414"/>
                      <a:pt x="837002" y="2555609"/>
                      <a:pt x="842539" y="2555407"/>
                    </a:cubicBezTo>
                    <a:cubicBezTo>
                      <a:pt x="848110" y="2555206"/>
                      <a:pt x="874537" y="2536262"/>
                      <a:pt x="870308" y="2531095"/>
                    </a:cubicBezTo>
                    <a:cubicBezTo>
                      <a:pt x="866097" y="2525927"/>
                      <a:pt x="860929" y="2523427"/>
                      <a:pt x="851935" y="2533964"/>
                    </a:cubicBezTo>
                    <a:close/>
                    <a:moveTo>
                      <a:pt x="368230" y="1526015"/>
                    </a:moveTo>
                    <a:cubicBezTo>
                      <a:pt x="376670" y="1516048"/>
                      <a:pt x="365562" y="1521048"/>
                      <a:pt x="350243" y="1513380"/>
                    </a:cubicBezTo>
                    <a:cubicBezTo>
                      <a:pt x="334924" y="1505712"/>
                      <a:pt x="356367" y="1490376"/>
                      <a:pt x="373213" y="1485796"/>
                    </a:cubicBezTo>
                    <a:cubicBezTo>
                      <a:pt x="390076" y="1481215"/>
                      <a:pt x="380881" y="1467405"/>
                      <a:pt x="376267" y="1452086"/>
                    </a:cubicBezTo>
                    <a:cubicBezTo>
                      <a:pt x="371686" y="1436767"/>
                      <a:pt x="328799" y="1452086"/>
                      <a:pt x="318061" y="1439838"/>
                    </a:cubicBezTo>
                    <a:cubicBezTo>
                      <a:pt x="307322" y="1427589"/>
                      <a:pt x="351770" y="1422975"/>
                      <a:pt x="356367" y="1407656"/>
                    </a:cubicBezTo>
                    <a:cubicBezTo>
                      <a:pt x="360965" y="1392336"/>
                      <a:pt x="336451" y="1389283"/>
                      <a:pt x="313480" y="1370893"/>
                    </a:cubicBezTo>
                    <a:cubicBezTo>
                      <a:pt x="290493" y="1352503"/>
                      <a:pt x="299671" y="1334130"/>
                      <a:pt x="284352" y="1321881"/>
                    </a:cubicBezTo>
                    <a:cubicBezTo>
                      <a:pt x="269032" y="1309599"/>
                      <a:pt x="269032" y="1320338"/>
                      <a:pt x="224618" y="1312686"/>
                    </a:cubicBezTo>
                    <a:cubicBezTo>
                      <a:pt x="213125" y="1313039"/>
                      <a:pt x="207386" y="1311143"/>
                      <a:pt x="193225" y="1313811"/>
                    </a:cubicBezTo>
                    <a:cubicBezTo>
                      <a:pt x="179046" y="1316495"/>
                      <a:pt x="176362" y="1321864"/>
                      <a:pt x="163341" y="1332972"/>
                    </a:cubicBezTo>
                    <a:cubicBezTo>
                      <a:pt x="150321" y="1344080"/>
                      <a:pt x="137871" y="1356144"/>
                      <a:pt x="126763" y="1359987"/>
                    </a:cubicBezTo>
                    <a:cubicBezTo>
                      <a:pt x="117367" y="1363208"/>
                      <a:pt x="120035" y="1360422"/>
                      <a:pt x="122468" y="1348090"/>
                    </a:cubicBezTo>
                    <a:cubicBezTo>
                      <a:pt x="115454" y="1350103"/>
                      <a:pt x="109430" y="1351865"/>
                      <a:pt x="108306" y="1352302"/>
                    </a:cubicBezTo>
                    <a:lnTo>
                      <a:pt x="108289" y="1352302"/>
                    </a:lnTo>
                    <a:cubicBezTo>
                      <a:pt x="107450" y="1352620"/>
                      <a:pt x="104866" y="1354986"/>
                      <a:pt x="99833" y="1360725"/>
                    </a:cubicBezTo>
                    <a:cubicBezTo>
                      <a:pt x="95571" y="1365607"/>
                      <a:pt x="90040" y="1372604"/>
                      <a:pt x="83178" y="1382286"/>
                    </a:cubicBezTo>
                    <a:cubicBezTo>
                      <a:pt x="73963" y="1395289"/>
                      <a:pt x="61916" y="1402236"/>
                      <a:pt x="50905" y="1408595"/>
                    </a:cubicBezTo>
                    <a:cubicBezTo>
                      <a:pt x="41970" y="1413746"/>
                      <a:pt x="33792" y="1418461"/>
                      <a:pt x="30123" y="1425458"/>
                    </a:cubicBezTo>
                    <a:cubicBezTo>
                      <a:pt x="26472" y="1432354"/>
                      <a:pt x="26732" y="1432891"/>
                      <a:pt x="27369" y="1434300"/>
                    </a:cubicBezTo>
                    <a:cubicBezTo>
                      <a:pt x="29005" y="1437891"/>
                      <a:pt x="31478" y="1443244"/>
                      <a:pt x="31936" y="1456096"/>
                    </a:cubicBezTo>
                    <a:cubicBezTo>
                      <a:pt x="32594" y="1474067"/>
                      <a:pt x="21146" y="1483480"/>
                      <a:pt x="11094" y="1491769"/>
                    </a:cubicBezTo>
                    <a:cubicBezTo>
                      <a:pt x="5687" y="1496198"/>
                      <a:pt x="900" y="1500158"/>
                      <a:pt x="1280" y="1503380"/>
                    </a:cubicBezTo>
                    <a:cubicBezTo>
                      <a:pt x="1717" y="1507071"/>
                      <a:pt x="13067" y="1513900"/>
                      <a:pt x="27488" y="1520964"/>
                    </a:cubicBezTo>
                    <a:cubicBezTo>
                      <a:pt x="50187" y="1532105"/>
                      <a:pt x="79268" y="1541988"/>
                      <a:pt x="90470" y="1543582"/>
                    </a:cubicBezTo>
                    <a:cubicBezTo>
                      <a:pt x="92517" y="1543868"/>
                      <a:pt x="93272" y="1542777"/>
                      <a:pt x="93507" y="1541133"/>
                    </a:cubicBezTo>
                    <a:cubicBezTo>
                      <a:pt x="93943" y="1537944"/>
                      <a:pt x="93641" y="1533498"/>
                      <a:pt x="93373" y="1529169"/>
                    </a:cubicBezTo>
                    <a:cubicBezTo>
                      <a:pt x="92920" y="1522004"/>
                      <a:pt x="92467" y="1515041"/>
                      <a:pt x="94883" y="1509722"/>
                    </a:cubicBezTo>
                    <a:lnTo>
                      <a:pt x="94883" y="1509672"/>
                    </a:lnTo>
                    <a:cubicBezTo>
                      <a:pt x="100688" y="1496920"/>
                      <a:pt x="118726" y="1497440"/>
                      <a:pt x="142351" y="1498145"/>
                    </a:cubicBezTo>
                    <a:cubicBezTo>
                      <a:pt x="147888" y="1498329"/>
                      <a:pt x="153828" y="1498514"/>
                      <a:pt x="161227" y="1498514"/>
                    </a:cubicBezTo>
                    <a:cubicBezTo>
                      <a:pt x="186798" y="1498514"/>
                      <a:pt x="196933" y="1520796"/>
                      <a:pt x="206346" y="1541535"/>
                    </a:cubicBezTo>
                    <a:cubicBezTo>
                      <a:pt x="209870" y="1549304"/>
                      <a:pt x="213292" y="1556821"/>
                      <a:pt x="217118" y="1561905"/>
                    </a:cubicBezTo>
                    <a:cubicBezTo>
                      <a:pt x="222655" y="1569305"/>
                      <a:pt x="233192" y="1563231"/>
                      <a:pt x="243578" y="1557224"/>
                    </a:cubicBezTo>
                    <a:lnTo>
                      <a:pt x="243629" y="1557224"/>
                    </a:lnTo>
                    <a:cubicBezTo>
                      <a:pt x="250743" y="1553113"/>
                      <a:pt x="257824" y="1549019"/>
                      <a:pt x="264989" y="1547525"/>
                    </a:cubicBezTo>
                    <a:cubicBezTo>
                      <a:pt x="281801" y="1543968"/>
                      <a:pt x="290828" y="1557794"/>
                      <a:pt x="301802" y="1574540"/>
                    </a:cubicBezTo>
                    <a:lnTo>
                      <a:pt x="302809" y="1576050"/>
                    </a:lnTo>
                    <a:cubicBezTo>
                      <a:pt x="308480" y="1569221"/>
                      <a:pt x="316114" y="1560882"/>
                      <a:pt x="329168" y="1551301"/>
                    </a:cubicBezTo>
                    <a:cubicBezTo>
                      <a:pt x="352156" y="1534438"/>
                      <a:pt x="359807" y="1535965"/>
                      <a:pt x="368230" y="1526015"/>
                    </a:cubicBezTo>
                    <a:close/>
                    <a:moveTo>
                      <a:pt x="908699" y="2590744"/>
                    </a:moveTo>
                    <a:cubicBezTo>
                      <a:pt x="887255" y="2598395"/>
                      <a:pt x="870409" y="2601466"/>
                      <a:pt x="893379" y="2612960"/>
                    </a:cubicBezTo>
                    <a:cubicBezTo>
                      <a:pt x="916367" y="2624453"/>
                      <a:pt x="920964" y="2640527"/>
                      <a:pt x="928632" y="2623681"/>
                    </a:cubicBezTo>
                    <a:cubicBezTo>
                      <a:pt x="936284" y="2606835"/>
                      <a:pt x="924018" y="2589217"/>
                      <a:pt x="908699" y="2590744"/>
                    </a:cubicBezTo>
                    <a:close/>
                  </a:path>
                </a:pathLst>
              </a:custGeom>
              <a:solidFill>
                <a:srgbClr val="F2F2F0"/>
              </a:solidFill>
              <a:ln w="9525" cap="flat">
                <a:noFill/>
                <a:prstDash val="solid"/>
                <a:miter/>
              </a:ln>
            </p:spPr>
            <p:txBody>
              <a:bodyPr rtlCol="0" anchor="ctr"/>
              <a:lstStyle/>
              <a:p>
                <a:endParaRPr lang="de-DE" dirty="0"/>
              </a:p>
            </p:txBody>
          </p:sp>
          <p:sp>
            <p:nvSpPr>
              <p:cNvPr id="101" name="Freihandform: Form 16487">
                <a:extLst>
                  <a:ext uri="{FF2B5EF4-FFF2-40B4-BE49-F238E27FC236}">
                    <a16:creationId xmlns:a16="http://schemas.microsoft.com/office/drawing/2014/main" id="{E4168F9A-D278-5C44-9673-F6C9D4EFDE2B}"/>
                  </a:ext>
                </a:extLst>
              </p:cNvPr>
              <p:cNvSpPr/>
              <p:nvPr/>
            </p:nvSpPr>
            <p:spPr>
              <a:xfrm>
                <a:off x="7922447" y="4857533"/>
                <a:ext cx="602367" cy="513438"/>
              </a:xfrm>
              <a:custGeom>
                <a:avLst/>
                <a:gdLst>
                  <a:gd name="connsiteX0" fmla="*/ 602204 w 602366"/>
                  <a:gd name="connsiteY0" fmla="*/ 224800 h 513437"/>
                  <a:gd name="connsiteX1" fmla="*/ 578563 w 602366"/>
                  <a:gd name="connsiteY1" fmla="*/ 203105 h 513437"/>
                  <a:gd name="connsiteX2" fmla="*/ 534249 w 602366"/>
                  <a:gd name="connsiteY2" fmla="*/ 151845 h 513437"/>
                  <a:gd name="connsiteX3" fmla="*/ 547286 w 602366"/>
                  <a:gd name="connsiteY3" fmla="*/ 118052 h 513437"/>
                  <a:gd name="connsiteX4" fmla="*/ 560794 w 602366"/>
                  <a:gd name="connsiteY4" fmla="*/ 84326 h 513437"/>
                  <a:gd name="connsiteX5" fmla="*/ 529249 w 602366"/>
                  <a:gd name="connsiteY5" fmla="*/ 64443 h 513437"/>
                  <a:gd name="connsiteX6" fmla="*/ 528007 w 602366"/>
                  <a:gd name="connsiteY6" fmla="*/ 64711 h 513437"/>
                  <a:gd name="connsiteX7" fmla="*/ 528007 w 602366"/>
                  <a:gd name="connsiteY7" fmla="*/ 64728 h 513437"/>
                  <a:gd name="connsiteX8" fmla="*/ 478962 w 602366"/>
                  <a:gd name="connsiteY8" fmla="*/ 49543 h 513437"/>
                  <a:gd name="connsiteX9" fmla="*/ 457200 w 602366"/>
                  <a:gd name="connsiteY9" fmla="*/ 41775 h 513437"/>
                  <a:gd name="connsiteX10" fmla="*/ 457166 w 602366"/>
                  <a:gd name="connsiteY10" fmla="*/ 41775 h 513437"/>
                  <a:gd name="connsiteX11" fmla="*/ 426813 w 602366"/>
                  <a:gd name="connsiteY11" fmla="*/ 39174 h 513437"/>
                  <a:gd name="connsiteX12" fmla="*/ 396829 w 602366"/>
                  <a:gd name="connsiteY12" fmla="*/ 38083 h 513437"/>
                  <a:gd name="connsiteX13" fmla="*/ 302363 w 602366"/>
                  <a:gd name="connsiteY13" fmla="*/ 28620 h 513437"/>
                  <a:gd name="connsiteX14" fmla="*/ 249039 w 602366"/>
                  <a:gd name="connsiteY14" fmla="*/ 22747 h 513437"/>
                  <a:gd name="connsiteX15" fmla="*/ 208719 w 602366"/>
                  <a:gd name="connsiteY15" fmla="*/ 10700 h 513437"/>
                  <a:gd name="connsiteX16" fmla="*/ 175883 w 602366"/>
                  <a:gd name="connsiteY16" fmla="*/ 1404 h 513437"/>
                  <a:gd name="connsiteX17" fmla="*/ 143281 w 602366"/>
                  <a:gd name="connsiteY17" fmla="*/ 4408 h 513437"/>
                  <a:gd name="connsiteX18" fmla="*/ 133868 w 602366"/>
                  <a:gd name="connsiteY18" fmla="*/ 3703 h 513437"/>
                  <a:gd name="connsiteX19" fmla="*/ 108280 w 602366"/>
                  <a:gd name="connsiteY19" fmla="*/ 26623 h 513437"/>
                  <a:gd name="connsiteX20" fmla="*/ 86635 w 602366"/>
                  <a:gd name="connsiteY20" fmla="*/ 46926 h 513437"/>
                  <a:gd name="connsiteX21" fmla="*/ 64017 w 602366"/>
                  <a:gd name="connsiteY21" fmla="*/ 42261 h 513437"/>
                  <a:gd name="connsiteX22" fmla="*/ 64017 w 602366"/>
                  <a:gd name="connsiteY22" fmla="*/ 42228 h 513437"/>
                  <a:gd name="connsiteX23" fmla="*/ 55124 w 602366"/>
                  <a:gd name="connsiteY23" fmla="*/ 23301 h 513437"/>
                  <a:gd name="connsiteX24" fmla="*/ 49587 w 602366"/>
                  <a:gd name="connsiteY24" fmla="*/ 10348 h 513437"/>
                  <a:gd name="connsiteX25" fmla="*/ 49554 w 602366"/>
                  <a:gd name="connsiteY25" fmla="*/ 10364 h 513437"/>
                  <a:gd name="connsiteX26" fmla="*/ 49101 w 602366"/>
                  <a:gd name="connsiteY26" fmla="*/ 9693 h 513437"/>
                  <a:gd name="connsiteX27" fmla="*/ 37758 w 602366"/>
                  <a:gd name="connsiteY27" fmla="*/ 6908 h 513437"/>
                  <a:gd name="connsiteX28" fmla="*/ 18513 w 602366"/>
                  <a:gd name="connsiteY28" fmla="*/ 13200 h 513437"/>
                  <a:gd name="connsiteX29" fmla="*/ 13781 w 602366"/>
                  <a:gd name="connsiteY29" fmla="*/ 16354 h 513437"/>
                  <a:gd name="connsiteX30" fmla="*/ 2086 w 602366"/>
                  <a:gd name="connsiteY30" fmla="*/ 63671 h 513437"/>
                  <a:gd name="connsiteX31" fmla="*/ 1314 w 602366"/>
                  <a:gd name="connsiteY31" fmla="*/ 73621 h 513437"/>
                  <a:gd name="connsiteX32" fmla="*/ 18160 w 602366"/>
                  <a:gd name="connsiteY32" fmla="*/ 90803 h 513437"/>
                  <a:gd name="connsiteX33" fmla="*/ 44251 w 602366"/>
                  <a:gd name="connsiteY33" fmla="*/ 104713 h 513437"/>
                  <a:gd name="connsiteX34" fmla="*/ 84907 w 602366"/>
                  <a:gd name="connsiteY34" fmla="*/ 192836 h 513437"/>
                  <a:gd name="connsiteX35" fmla="*/ 85394 w 602366"/>
                  <a:gd name="connsiteY35" fmla="*/ 195420 h 513437"/>
                  <a:gd name="connsiteX36" fmla="*/ 202092 w 602366"/>
                  <a:gd name="connsiteY36" fmla="*/ 286245 h 513437"/>
                  <a:gd name="connsiteX37" fmla="*/ 245399 w 602366"/>
                  <a:gd name="connsiteY37" fmla="*/ 317219 h 513437"/>
                  <a:gd name="connsiteX38" fmla="*/ 269292 w 602366"/>
                  <a:gd name="connsiteY38" fmla="*/ 336431 h 513437"/>
                  <a:gd name="connsiteX39" fmla="*/ 303605 w 602366"/>
                  <a:gd name="connsiteY39" fmla="*/ 365173 h 513437"/>
                  <a:gd name="connsiteX40" fmla="*/ 315317 w 602366"/>
                  <a:gd name="connsiteY40" fmla="*/ 387020 h 513437"/>
                  <a:gd name="connsiteX41" fmla="*/ 334680 w 602366"/>
                  <a:gd name="connsiteY41" fmla="*/ 417709 h 513437"/>
                  <a:gd name="connsiteX42" fmla="*/ 378389 w 602366"/>
                  <a:gd name="connsiteY42" fmla="*/ 443766 h 513437"/>
                  <a:gd name="connsiteX43" fmla="*/ 378423 w 602366"/>
                  <a:gd name="connsiteY43" fmla="*/ 443766 h 513437"/>
                  <a:gd name="connsiteX44" fmla="*/ 414262 w 602366"/>
                  <a:gd name="connsiteY44" fmla="*/ 465780 h 513437"/>
                  <a:gd name="connsiteX45" fmla="*/ 427770 w 602366"/>
                  <a:gd name="connsiteY45" fmla="*/ 495043 h 513437"/>
                  <a:gd name="connsiteX46" fmla="*/ 430135 w 602366"/>
                  <a:gd name="connsiteY46" fmla="*/ 507358 h 513437"/>
                  <a:gd name="connsiteX47" fmla="*/ 451428 w 602366"/>
                  <a:gd name="connsiteY47" fmla="*/ 512761 h 513437"/>
                  <a:gd name="connsiteX48" fmla="*/ 458240 w 602366"/>
                  <a:gd name="connsiteY48" fmla="*/ 492039 h 513437"/>
                  <a:gd name="connsiteX49" fmla="*/ 455203 w 602366"/>
                  <a:gd name="connsiteY49" fmla="*/ 456938 h 513437"/>
                  <a:gd name="connsiteX50" fmla="*/ 452468 w 602366"/>
                  <a:gd name="connsiteY50" fmla="*/ 406886 h 513437"/>
                  <a:gd name="connsiteX51" fmla="*/ 473526 w 602366"/>
                  <a:gd name="connsiteY51" fmla="*/ 372841 h 513437"/>
                  <a:gd name="connsiteX52" fmla="*/ 500389 w 602366"/>
                  <a:gd name="connsiteY52" fmla="*/ 355710 h 513437"/>
                  <a:gd name="connsiteX53" fmla="*/ 508443 w 602366"/>
                  <a:gd name="connsiteY53" fmla="*/ 357941 h 513437"/>
                  <a:gd name="connsiteX54" fmla="*/ 519869 w 602366"/>
                  <a:gd name="connsiteY54" fmla="*/ 361818 h 513437"/>
                  <a:gd name="connsiteX55" fmla="*/ 517621 w 602366"/>
                  <a:gd name="connsiteY55" fmla="*/ 352589 h 513437"/>
                  <a:gd name="connsiteX56" fmla="*/ 524165 w 602366"/>
                  <a:gd name="connsiteY56" fmla="*/ 320054 h 513437"/>
                  <a:gd name="connsiteX57" fmla="*/ 548847 w 602366"/>
                  <a:gd name="connsiteY57" fmla="*/ 310944 h 513437"/>
                  <a:gd name="connsiteX58" fmla="*/ 585492 w 602366"/>
                  <a:gd name="connsiteY58" fmla="*/ 297084 h 513437"/>
                  <a:gd name="connsiteX59" fmla="*/ 573026 w 602366"/>
                  <a:gd name="connsiteY59" fmla="*/ 280926 h 513437"/>
                  <a:gd name="connsiteX60" fmla="*/ 558075 w 602366"/>
                  <a:gd name="connsiteY60" fmla="*/ 242384 h 513437"/>
                  <a:gd name="connsiteX61" fmla="*/ 582774 w 602366"/>
                  <a:gd name="connsiteY61" fmla="*/ 230320 h 513437"/>
                  <a:gd name="connsiteX62" fmla="*/ 599402 w 602366"/>
                  <a:gd name="connsiteY62" fmla="*/ 223743 h 513437"/>
                  <a:gd name="connsiteX63" fmla="*/ 602204 w 602366"/>
                  <a:gd name="connsiteY63" fmla="*/ 224800 h 51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2366" h="513437">
                    <a:moveTo>
                      <a:pt x="602204" y="224800"/>
                    </a:moveTo>
                    <a:cubicBezTo>
                      <a:pt x="600493" y="221662"/>
                      <a:pt x="590224" y="212954"/>
                      <a:pt x="578563" y="203105"/>
                    </a:cubicBezTo>
                    <a:cubicBezTo>
                      <a:pt x="557706" y="185504"/>
                      <a:pt x="532974" y="164614"/>
                      <a:pt x="534249" y="151845"/>
                    </a:cubicBezTo>
                    <a:cubicBezTo>
                      <a:pt x="534987" y="144261"/>
                      <a:pt x="541028" y="131408"/>
                      <a:pt x="547286" y="118052"/>
                    </a:cubicBezTo>
                    <a:cubicBezTo>
                      <a:pt x="554418" y="102833"/>
                      <a:pt x="561884" y="86876"/>
                      <a:pt x="560794" y="84326"/>
                    </a:cubicBezTo>
                    <a:cubicBezTo>
                      <a:pt x="558428" y="78840"/>
                      <a:pt x="539316" y="69242"/>
                      <a:pt x="529249" y="64443"/>
                    </a:cubicBezTo>
                    <a:cubicBezTo>
                      <a:pt x="528846" y="64544"/>
                      <a:pt x="528444" y="64644"/>
                      <a:pt x="528007" y="64711"/>
                    </a:cubicBezTo>
                    <a:lnTo>
                      <a:pt x="528007" y="64728"/>
                    </a:lnTo>
                    <a:cubicBezTo>
                      <a:pt x="522437" y="65651"/>
                      <a:pt x="498292" y="56691"/>
                      <a:pt x="478962" y="49543"/>
                    </a:cubicBezTo>
                    <a:cubicBezTo>
                      <a:pt x="467989" y="45466"/>
                      <a:pt x="458643" y="42026"/>
                      <a:pt x="457200" y="41775"/>
                    </a:cubicBezTo>
                    <a:lnTo>
                      <a:pt x="457166" y="41775"/>
                    </a:lnTo>
                    <a:cubicBezTo>
                      <a:pt x="453945" y="41254"/>
                      <a:pt x="441243" y="40063"/>
                      <a:pt x="426813" y="39174"/>
                    </a:cubicBezTo>
                    <a:cubicBezTo>
                      <a:pt x="416830" y="38553"/>
                      <a:pt x="405923" y="38083"/>
                      <a:pt x="396829" y="38083"/>
                    </a:cubicBezTo>
                    <a:cubicBezTo>
                      <a:pt x="382835" y="38083"/>
                      <a:pt x="339529" y="32982"/>
                      <a:pt x="302363" y="28620"/>
                    </a:cubicBezTo>
                    <a:cubicBezTo>
                      <a:pt x="279242" y="25902"/>
                      <a:pt x="258469" y="23452"/>
                      <a:pt x="249039" y="22747"/>
                    </a:cubicBezTo>
                    <a:cubicBezTo>
                      <a:pt x="236220" y="21757"/>
                      <a:pt x="222109" y="16086"/>
                      <a:pt x="208719" y="10700"/>
                    </a:cubicBezTo>
                    <a:cubicBezTo>
                      <a:pt x="195481" y="5364"/>
                      <a:pt x="182930" y="331"/>
                      <a:pt x="175883" y="1404"/>
                    </a:cubicBezTo>
                    <a:cubicBezTo>
                      <a:pt x="162644" y="7059"/>
                      <a:pt x="152258" y="5633"/>
                      <a:pt x="143281" y="4408"/>
                    </a:cubicBezTo>
                    <a:cubicBezTo>
                      <a:pt x="139708" y="3921"/>
                      <a:pt x="136436" y="3468"/>
                      <a:pt x="133868" y="3703"/>
                    </a:cubicBezTo>
                    <a:cubicBezTo>
                      <a:pt x="130378" y="4022"/>
                      <a:pt x="119069" y="15582"/>
                      <a:pt x="108280" y="26623"/>
                    </a:cubicBezTo>
                    <a:cubicBezTo>
                      <a:pt x="100310" y="34828"/>
                      <a:pt x="92575" y="42765"/>
                      <a:pt x="86635" y="46926"/>
                    </a:cubicBezTo>
                    <a:cubicBezTo>
                      <a:pt x="76971" y="53755"/>
                      <a:pt x="69839" y="50416"/>
                      <a:pt x="64017" y="42261"/>
                    </a:cubicBezTo>
                    <a:lnTo>
                      <a:pt x="64017" y="42228"/>
                    </a:lnTo>
                    <a:cubicBezTo>
                      <a:pt x="60376" y="37144"/>
                      <a:pt x="57725" y="30147"/>
                      <a:pt x="55124" y="23301"/>
                    </a:cubicBezTo>
                    <a:cubicBezTo>
                      <a:pt x="53228" y="18385"/>
                      <a:pt x="51399" y="13502"/>
                      <a:pt x="49587" y="10348"/>
                    </a:cubicBezTo>
                    <a:lnTo>
                      <a:pt x="49554" y="10364"/>
                    </a:lnTo>
                    <a:cubicBezTo>
                      <a:pt x="49386" y="10079"/>
                      <a:pt x="49235" y="9844"/>
                      <a:pt x="49101" y="9693"/>
                    </a:cubicBezTo>
                    <a:cubicBezTo>
                      <a:pt x="47137" y="7193"/>
                      <a:pt x="42809" y="6471"/>
                      <a:pt x="37758" y="6908"/>
                    </a:cubicBezTo>
                    <a:cubicBezTo>
                      <a:pt x="31349" y="7462"/>
                      <a:pt x="24285" y="9911"/>
                      <a:pt x="18513" y="13200"/>
                    </a:cubicBezTo>
                    <a:cubicBezTo>
                      <a:pt x="16835" y="14173"/>
                      <a:pt x="15224" y="15230"/>
                      <a:pt x="13781" y="16354"/>
                    </a:cubicBezTo>
                    <a:cubicBezTo>
                      <a:pt x="4888" y="23234"/>
                      <a:pt x="3412" y="44509"/>
                      <a:pt x="2086" y="63671"/>
                    </a:cubicBezTo>
                    <a:cubicBezTo>
                      <a:pt x="1801" y="67379"/>
                      <a:pt x="1566" y="70970"/>
                      <a:pt x="1314" y="73621"/>
                    </a:cubicBezTo>
                    <a:cubicBezTo>
                      <a:pt x="559" y="83084"/>
                      <a:pt x="7539" y="86172"/>
                      <a:pt x="18160" y="90803"/>
                    </a:cubicBezTo>
                    <a:cubicBezTo>
                      <a:pt x="25694" y="94091"/>
                      <a:pt x="34553" y="97968"/>
                      <a:pt x="44251" y="104713"/>
                    </a:cubicBezTo>
                    <a:cubicBezTo>
                      <a:pt x="71719" y="123773"/>
                      <a:pt x="80662" y="170621"/>
                      <a:pt x="84907" y="192836"/>
                    </a:cubicBezTo>
                    <a:lnTo>
                      <a:pt x="85394" y="195420"/>
                    </a:lnTo>
                    <a:cubicBezTo>
                      <a:pt x="87558" y="206544"/>
                      <a:pt x="155027" y="253492"/>
                      <a:pt x="202092" y="286245"/>
                    </a:cubicBezTo>
                    <a:cubicBezTo>
                      <a:pt x="222143" y="300188"/>
                      <a:pt x="238620" y="311665"/>
                      <a:pt x="245399" y="317219"/>
                    </a:cubicBezTo>
                    <a:cubicBezTo>
                      <a:pt x="253536" y="323930"/>
                      <a:pt x="261674" y="330390"/>
                      <a:pt x="269292" y="336431"/>
                    </a:cubicBezTo>
                    <a:cubicBezTo>
                      <a:pt x="283403" y="347623"/>
                      <a:pt x="295786" y="357438"/>
                      <a:pt x="303605" y="365173"/>
                    </a:cubicBezTo>
                    <a:cubicBezTo>
                      <a:pt x="309511" y="370979"/>
                      <a:pt x="312263" y="378563"/>
                      <a:pt x="315317" y="387020"/>
                    </a:cubicBezTo>
                    <a:cubicBezTo>
                      <a:pt x="319008" y="397154"/>
                      <a:pt x="323253" y="408866"/>
                      <a:pt x="334680" y="417709"/>
                    </a:cubicBezTo>
                    <a:cubicBezTo>
                      <a:pt x="345502" y="426064"/>
                      <a:pt x="362784" y="435360"/>
                      <a:pt x="378389" y="443766"/>
                    </a:cubicBezTo>
                    <a:lnTo>
                      <a:pt x="378423" y="443766"/>
                    </a:lnTo>
                    <a:cubicBezTo>
                      <a:pt x="394144" y="452240"/>
                      <a:pt x="408256" y="459840"/>
                      <a:pt x="414262" y="465780"/>
                    </a:cubicBezTo>
                    <a:cubicBezTo>
                      <a:pt x="420269" y="471703"/>
                      <a:pt x="424800" y="482727"/>
                      <a:pt x="427770" y="495043"/>
                    </a:cubicBezTo>
                    <a:cubicBezTo>
                      <a:pt x="428692" y="499002"/>
                      <a:pt x="429498" y="503164"/>
                      <a:pt x="430135" y="507358"/>
                    </a:cubicBezTo>
                    <a:cubicBezTo>
                      <a:pt x="437116" y="508701"/>
                      <a:pt x="444247" y="510446"/>
                      <a:pt x="451428" y="512761"/>
                    </a:cubicBezTo>
                    <a:cubicBezTo>
                      <a:pt x="453945" y="505815"/>
                      <a:pt x="456529" y="497979"/>
                      <a:pt x="458240" y="492039"/>
                    </a:cubicBezTo>
                    <a:cubicBezTo>
                      <a:pt x="459398" y="488197"/>
                      <a:pt x="457368" y="473012"/>
                      <a:pt x="455203" y="456938"/>
                    </a:cubicBezTo>
                    <a:cubicBezTo>
                      <a:pt x="452552" y="437122"/>
                      <a:pt x="449750" y="416031"/>
                      <a:pt x="452468" y="406886"/>
                    </a:cubicBezTo>
                    <a:cubicBezTo>
                      <a:pt x="455086" y="398262"/>
                      <a:pt x="464214" y="383815"/>
                      <a:pt x="473526" y="372841"/>
                    </a:cubicBezTo>
                    <a:cubicBezTo>
                      <a:pt x="482670" y="362086"/>
                      <a:pt x="493007" y="354150"/>
                      <a:pt x="500389" y="355710"/>
                    </a:cubicBezTo>
                    <a:cubicBezTo>
                      <a:pt x="502940" y="356230"/>
                      <a:pt x="505641" y="357069"/>
                      <a:pt x="508443" y="357941"/>
                    </a:cubicBezTo>
                    <a:cubicBezTo>
                      <a:pt x="513779" y="359586"/>
                      <a:pt x="519786" y="362120"/>
                      <a:pt x="519869" y="361818"/>
                    </a:cubicBezTo>
                    <a:cubicBezTo>
                      <a:pt x="520188" y="360693"/>
                      <a:pt x="518947" y="356750"/>
                      <a:pt x="517621" y="352589"/>
                    </a:cubicBezTo>
                    <a:cubicBezTo>
                      <a:pt x="513863" y="340642"/>
                      <a:pt x="509685" y="327504"/>
                      <a:pt x="524165" y="320054"/>
                    </a:cubicBezTo>
                    <a:cubicBezTo>
                      <a:pt x="529534" y="317286"/>
                      <a:pt x="538796" y="314249"/>
                      <a:pt x="548847" y="310944"/>
                    </a:cubicBezTo>
                    <a:cubicBezTo>
                      <a:pt x="565659" y="305406"/>
                      <a:pt x="585258" y="298980"/>
                      <a:pt x="585492" y="297084"/>
                    </a:cubicBezTo>
                    <a:cubicBezTo>
                      <a:pt x="585660" y="295976"/>
                      <a:pt x="579485" y="288627"/>
                      <a:pt x="573026" y="280926"/>
                    </a:cubicBezTo>
                    <a:cubicBezTo>
                      <a:pt x="561397" y="267050"/>
                      <a:pt x="549099" y="252368"/>
                      <a:pt x="558075" y="242384"/>
                    </a:cubicBezTo>
                    <a:cubicBezTo>
                      <a:pt x="562689" y="237267"/>
                      <a:pt x="572623" y="233810"/>
                      <a:pt x="582774" y="230320"/>
                    </a:cubicBezTo>
                    <a:cubicBezTo>
                      <a:pt x="588949" y="228189"/>
                      <a:pt x="595207" y="226008"/>
                      <a:pt x="599402" y="223743"/>
                    </a:cubicBezTo>
                    <a:cubicBezTo>
                      <a:pt x="600442" y="223206"/>
                      <a:pt x="603060" y="226293"/>
                      <a:pt x="602204" y="224800"/>
                    </a:cubicBezTo>
                    <a:close/>
                  </a:path>
                </a:pathLst>
              </a:custGeom>
              <a:solidFill>
                <a:srgbClr val="F2F2F0"/>
              </a:solidFill>
              <a:ln w="9525" cap="flat">
                <a:noFill/>
                <a:prstDash val="solid"/>
                <a:miter/>
              </a:ln>
            </p:spPr>
            <p:txBody>
              <a:bodyPr rtlCol="0" anchor="ctr"/>
              <a:lstStyle/>
              <a:p>
                <a:endParaRPr lang="de-DE" dirty="0"/>
              </a:p>
            </p:txBody>
          </p:sp>
          <p:sp>
            <p:nvSpPr>
              <p:cNvPr id="102" name="Freihandform: Form 16488">
                <a:extLst>
                  <a:ext uri="{FF2B5EF4-FFF2-40B4-BE49-F238E27FC236}">
                    <a16:creationId xmlns:a16="http://schemas.microsoft.com/office/drawing/2014/main" id="{7CE5EC8C-0F7B-104D-BE44-81C260BFB366}"/>
                  </a:ext>
                </a:extLst>
              </p:cNvPr>
              <p:cNvSpPr/>
              <p:nvPr/>
            </p:nvSpPr>
            <p:spPr>
              <a:xfrm>
                <a:off x="7564170" y="4591355"/>
                <a:ext cx="932913" cy="771835"/>
              </a:xfrm>
              <a:custGeom>
                <a:avLst/>
                <a:gdLst>
                  <a:gd name="connsiteX0" fmla="*/ 189720 w 932913"/>
                  <a:gd name="connsiteY0" fmla="*/ 474401 h 771834"/>
                  <a:gd name="connsiteX1" fmla="*/ 239000 w 932913"/>
                  <a:gd name="connsiteY1" fmla="*/ 524117 h 771834"/>
                  <a:gd name="connsiteX2" fmla="*/ 199754 w 932913"/>
                  <a:gd name="connsiteY2" fmla="*/ 462152 h 771834"/>
                  <a:gd name="connsiteX3" fmla="*/ 189720 w 932913"/>
                  <a:gd name="connsiteY3" fmla="*/ 474401 h 771834"/>
                  <a:gd name="connsiteX4" fmla="*/ 124299 w 932913"/>
                  <a:gd name="connsiteY4" fmla="*/ 300000 h 771834"/>
                  <a:gd name="connsiteX5" fmla="*/ 137403 w 932913"/>
                  <a:gd name="connsiteY5" fmla="*/ 362719 h 771834"/>
                  <a:gd name="connsiteX6" fmla="*/ 152807 w 932913"/>
                  <a:gd name="connsiteY6" fmla="*/ 315302 h 771834"/>
                  <a:gd name="connsiteX7" fmla="*/ 172052 w 932913"/>
                  <a:gd name="connsiteY7" fmla="*/ 302281 h 771834"/>
                  <a:gd name="connsiteX8" fmla="*/ 124299 w 932913"/>
                  <a:gd name="connsiteY8" fmla="*/ 300000 h 771834"/>
                  <a:gd name="connsiteX9" fmla="*/ 922527 w 932913"/>
                  <a:gd name="connsiteY9" fmla="*/ 248035 h 771834"/>
                  <a:gd name="connsiteX10" fmla="*/ 894020 w 932913"/>
                  <a:gd name="connsiteY10" fmla="*/ 227430 h 771834"/>
                  <a:gd name="connsiteX11" fmla="*/ 883835 w 932913"/>
                  <a:gd name="connsiteY11" fmla="*/ 217749 h 771834"/>
                  <a:gd name="connsiteX12" fmla="*/ 852525 w 932913"/>
                  <a:gd name="connsiteY12" fmla="*/ 177966 h 771834"/>
                  <a:gd name="connsiteX13" fmla="*/ 854522 w 932913"/>
                  <a:gd name="connsiteY13" fmla="*/ 150801 h 771834"/>
                  <a:gd name="connsiteX14" fmla="*/ 854639 w 932913"/>
                  <a:gd name="connsiteY14" fmla="*/ 124340 h 771834"/>
                  <a:gd name="connsiteX15" fmla="*/ 822809 w 932913"/>
                  <a:gd name="connsiteY15" fmla="*/ 133753 h 771834"/>
                  <a:gd name="connsiteX16" fmla="*/ 765442 w 932913"/>
                  <a:gd name="connsiteY16" fmla="*/ 151203 h 771834"/>
                  <a:gd name="connsiteX17" fmla="*/ 749250 w 932913"/>
                  <a:gd name="connsiteY17" fmla="*/ 152914 h 771834"/>
                  <a:gd name="connsiteX18" fmla="*/ 657150 w 932913"/>
                  <a:gd name="connsiteY18" fmla="*/ 140129 h 771834"/>
                  <a:gd name="connsiteX19" fmla="*/ 601477 w 932913"/>
                  <a:gd name="connsiteY19" fmla="*/ 107477 h 771834"/>
                  <a:gd name="connsiteX20" fmla="*/ 531106 w 932913"/>
                  <a:gd name="connsiteY20" fmla="*/ 59153 h 771834"/>
                  <a:gd name="connsiteX21" fmla="*/ 495904 w 932913"/>
                  <a:gd name="connsiteY21" fmla="*/ 21367 h 771834"/>
                  <a:gd name="connsiteX22" fmla="*/ 463436 w 932913"/>
                  <a:gd name="connsiteY22" fmla="*/ 1299 h 771834"/>
                  <a:gd name="connsiteX23" fmla="*/ 461591 w 932913"/>
                  <a:gd name="connsiteY23" fmla="*/ 5075 h 771834"/>
                  <a:gd name="connsiteX24" fmla="*/ 440734 w 932913"/>
                  <a:gd name="connsiteY24" fmla="*/ 30612 h 771834"/>
                  <a:gd name="connsiteX25" fmla="*/ 440701 w 932913"/>
                  <a:gd name="connsiteY25" fmla="*/ 30612 h 771834"/>
                  <a:gd name="connsiteX26" fmla="*/ 406421 w 932913"/>
                  <a:gd name="connsiteY26" fmla="*/ 35327 h 771834"/>
                  <a:gd name="connsiteX27" fmla="*/ 388300 w 932913"/>
                  <a:gd name="connsiteY27" fmla="*/ 38901 h 771834"/>
                  <a:gd name="connsiteX28" fmla="*/ 362360 w 932913"/>
                  <a:gd name="connsiteY28" fmla="*/ 51788 h 771834"/>
                  <a:gd name="connsiteX29" fmla="*/ 340513 w 932913"/>
                  <a:gd name="connsiteY29" fmla="*/ 62794 h 771834"/>
                  <a:gd name="connsiteX30" fmla="*/ 343634 w 932913"/>
                  <a:gd name="connsiteY30" fmla="*/ 85664 h 771834"/>
                  <a:gd name="connsiteX31" fmla="*/ 344406 w 932913"/>
                  <a:gd name="connsiteY31" fmla="*/ 121404 h 771834"/>
                  <a:gd name="connsiteX32" fmla="*/ 344406 w 932913"/>
                  <a:gd name="connsiteY32" fmla="*/ 121421 h 771834"/>
                  <a:gd name="connsiteX33" fmla="*/ 316620 w 932913"/>
                  <a:gd name="connsiteY33" fmla="*/ 142344 h 771834"/>
                  <a:gd name="connsiteX34" fmla="*/ 293884 w 932913"/>
                  <a:gd name="connsiteY34" fmla="*/ 157747 h 771834"/>
                  <a:gd name="connsiteX35" fmla="*/ 294891 w 932913"/>
                  <a:gd name="connsiteY35" fmla="*/ 169006 h 771834"/>
                  <a:gd name="connsiteX36" fmla="*/ 293448 w 932913"/>
                  <a:gd name="connsiteY36" fmla="*/ 190600 h 771834"/>
                  <a:gd name="connsiteX37" fmla="*/ 291485 w 932913"/>
                  <a:gd name="connsiteY37" fmla="*/ 197480 h 771834"/>
                  <a:gd name="connsiteX38" fmla="*/ 267189 w 932913"/>
                  <a:gd name="connsiteY38" fmla="*/ 217346 h 771834"/>
                  <a:gd name="connsiteX39" fmla="*/ 247658 w 932913"/>
                  <a:gd name="connsiteY39" fmla="*/ 211792 h 771834"/>
                  <a:gd name="connsiteX40" fmla="*/ 214906 w 932913"/>
                  <a:gd name="connsiteY40" fmla="*/ 206272 h 771834"/>
                  <a:gd name="connsiteX41" fmla="*/ 173814 w 932913"/>
                  <a:gd name="connsiteY41" fmla="*/ 185734 h 771834"/>
                  <a:gd name="connsiteX42" fmla="*/ 157773 w 932913"/>
                  <a:gd name="connsiteY42" fmla="*/ 172277 h 771834"/>
                  <a:gd name="connsiteX43" fmla="*/ 150189 w 932913"/>
                  <a:gd name="connsiteY43" fmla="*/ 181556 h 771834"/>
                  <a:gd name="connsiteX44" fmla="*/ 104886 w 932913"/>
                  <a:gd name="connsiteY44" fmla="*/ 204963 h 771834"/>
                  <a:gd name="connsiteX45" fmla="*/ 79751 w 932913"/>
                  <a:gd name="connsiteY45" fmla="*/ 188956 h 771834"/>
                  <a:gd name="connsiteX46" fmla="*/ 62753 w 932913"/>
                  <a:gd name="connsiteY46" fmla="*/ 183872 h 771834"/>
                  <a:gd name="connsiteX47" fmla="*/ 1258 w 932913"/>
                  <a:gd name="connsiteY47" fmla="*/ 216792 h 771834"/>
                  <a:gd name="connsiteX48" fmla="*/ 6107 w 932913"/>
                  <a:gd name="connsiteY48" fmla="*/ 233202 h 771834"/>
                  <a:gd name="connsiteX49" fmla="*/ 10151 w 932913"/>
                  <a:gd name="connsiteY49" fmla="*/ 281576 h 771834"/>
                  <a:gd name="connsiteX50" fmla="*/ 50974 w 932913"/>
                  <a:gd name="connsiteY50" fmla="*/ 340470 h 771834"/>
                  <a:gd name="connsiteX51" fmla="*/ 64800 w 932913"/>
                  <a:gd name="connsiteY51" fmla="*/ 312164 h 771834"/>
                  <a:gd name="connsiteX52" fmla="*/ 91748 w 932913"/>
                  <a:gd name="connsiteY52" fmla="*/ 303758 h 771834"/>
                  <a:gd name="connsiteX53" fmla="*/ 94835 w 932913"/>
                  <a:gd name="connsiteY53" fmla="*/ 286929 h 771834"/>
                  <a:gd name="connsiteX54" fmla="*/ 108695 w 932913"/>
                  <a:gd name="connsiteY54" fmla="*/ 264361 h 771834"/>
                  <a:gd name="connsiteX55" fmla="*/ 121363 w 932913"/>
                  <a:gd name="connsiteY55" fmla="*/ 237968 h 771834"/>
                  <a:gd name="connsiteX56" fmla="*/ 169116 w 932913"/>
                  <a:gd name="connsiteY56" fmla="*/ 263236 h 771834"/>
                  <a:gd name="connsiteX57" fmla="*/ 209536 w 932913"/>
                  <a:gd name="connsiteY57" fmla="*/ 296123 h 771834"/>
                  <a:gd name="connsiteX58" fmla="*/ 227406 w 932913"/>
                  <a:gd name="connsiteY58" fmla="*/ 390002 h 771834"/>
                  <a:gd name="connsiteX59" fmla="*/ 290562 w 932913"/>
                  <a:gd name="connsiteY59" fmla="*/ 431681 h 771834"/>
                  <a:gd name="connsiteX60" fmla="*/ 324389 w 932913"/>
                  <a:gd name="connsiteY60" fmla="*/ 468796 h 771834"/>
                  <a:gd name="connsiteX61" fmla="*/ 303230 w 932913"/>
                  <a:gd name="connsiteY61" fmla="*/ 469552 h 771834"/>
                  <a:gd name="connsiteX62" fmla="*/ 247826 w 932913"/>
                  <a:gd name="connsiteY62" fmla="*/ 452336 h 771834"/>
                  <a:gd name="connsiteX63" fmla="*/ 311335 w 932913"/>
                  <a:gd name="connsiteY63" fmla="*/ 518127 h 771834"/>
                  <a:gd name="connsiteX64" fmla="*/ 378115 w 932913"/>
                  <a:gd name="connsiteY64" fmla="*/ 555796 h 771834"/>
                  <a:gd name="connsiteX65" fmla="*/ 389659 w 932913"/>
                  <a:gd name="connsiteY65" fmla="*/ 589438 h 771834"/>
                  <a:gd name="connsiteX66" fmla="*/ 467396 w 932913"/>
                  <a:gd name="connsiteY66" fmla="*/ 585645 h 771834"/>
                  <a:gd name="connsiteX67" fmla="*/ 490501 w 932913"/>
                  <a:gd name="connsiteY67" fmla="*/ 612392 h 771834"/>
                  <a:gd name="connsiteX68" fmla="*/ 462799 w 932913"/>
                  <a:gd name="connsiteY68" fmla="*/ 623885 h 771834"/>
                  <a:gd name="connsiteX69" fmla="*/ 508975 w 932913"/>
                  <a:gd name="connsiteY69" fmla="*/ 636872 h 771834"/>
                  <a:gd name="connsiteX70" fmla="*/ 551308 w 932913"/>
                  <a:gd name="connsiteY70" fmla="*/ 644523 h 771834"/>
                  <a:gd name="connsiteX71" fmla="*/ 530502 w 932913"/>
                  <a:gd name="connsiteY71" fmla="*/ 665178 h 771834"/>
                  <a:gd name="connsiteX72" fmla="*/ 576695 w 932913"/>
                  <a:gd name="connsiteY72" fmla="*/ 670531 h 771834"/>
                  <a:gd name="connsiteX73" fmla="*/ 627535 w 932913"/>
                  <a:gd name="connsiteY73" fmla="*/ 689659 h 771834"/>
                  <a:gd name="connsiteX74" fmla="*/ 599028 w 932913"/>
                  <a:gd name="connsiteY74" fmla="*/ 695766 h 771834"/>
                  <a:gd name="connsiteX75" fmla="*/ 551308 w 932913"/>
                  <a:gd name="connsiteY75" fmla="*/ 706488 h 771834"/>
                  <a:gd name="connsiteX76" fmla="*/ 600588 w 932913"/>
                  <a:gd name="connsiteY76" fmla="*/ 714894 h 771834"/>
                  <a:gd name="connsiteX77" fmla="*/ 626730 w 932913"/>
                  <a:gd name="connsiteY77" fmla="*/ 737093 h 771834"/>
                  <a:gd name="connsiteX78" fmla="*/ 736062 w 932913"/>
                  <a:gd name="connsiteY78" fmla="*/ 766154 h 771834"/>
                  <a:gd name="connsiteX79" fmla="*/ 772372 w 932913"/>
                  <a:gd name="connsiteY79" fmla="*/ 770953 h 771834"/>
                  <a:gd name="connsiteX80" fmla="*/ 771046 w 932913"/>
                  <a:gd name="connsiteY80" fmla="*/ 764761 h 771834"/>
                  <a:gd name="connsiteX81" fmla="*/ 761751 w 932913"/>
                  <a:gd name="connsiteY81" fmla="*/ 742781 h 771834"/>
                  <a:gd name="connsiteX82" fmla="*/ 729367 w 932913"/>
                  <a:gd name="connsiteY82" fmla="*/ 723401 h 771834"/>
                  <a:gd name="connsiteX83" fmla="*/ 729401 w 932913"/>
                  <a:gd name="connsiteY83" fmla="*/ 723385 h 771834"/>
                  <a:gd name="connsiteX84" fmla="*/ 683543 w 932913"/>
                  <a:gd name="connsiteY84" fmla="*/ 695951 h 771834"/>
                  <a:gd name="connsiteX85" fmla="*/ 659197 w 932913"/>
                  <a:gd name="connsiteY85" fmla="*/ 658349 h 771834"/>
                  <a:gd name="connsiteX86" fmla="*/ 651093 w 932913"/>
                  <a:gd name="connsiteY86" fmla="*/ 642157 h 771834"/>
                  <a:gd name="connsiteX87" fmla="*/ 618022 w 932913"/>
                  <a:gd name="connsiteY87" fmla="*/ 614572 h 771834"/>
                  <a:gd name="connsiteX88" fmla="*/ 593893 w 932913"/>
                  <a:gd name="connsiteY88" fmla="*/ 595176 h 771834"/>
                  <a:gd name="connsiteX89" fmla="*/ 551627 w 932913"/>
                  <a:gd name="connsiteY89" fmla="*/ 564924 h 771834"/>
                  <a:gd name="connsiteX90" fmla="*/ 428586 w 932913"/>
                  <a:gd name="connsiteY90" fmla="*/ 464467 h 771834"/>
                  <a:gd name="connsiteX91" fmla="*/ 428586 w 932913"/>
                  <a:gd name="connsiteY91" fmla="*/ 464451 h 771834"/>
                  <a:gd name="connsiteX92" fmla="*/ 428116 w 932913"/>
                  <a:gd name="connsiteY92" fmla="*/ 461833 h 771834"/>
                  <a:gd name="connsiteX93" fmla="*/ 393753 w 932913"/>
                  <a:gd name="connsiteY93" fmla="*/ 383391 h 771834"/>
                  <a:gd name="connsiteX94" fmla="*/ 370262 w 932913"/>
                  <a:gd name="connsiteY94" fmla="*/ 370975 h 771834"/>
                  <a:gd name="connsiteX95" fmla="*/ 344322 w 932913"/>
                  <a:gd name="connsiteY95" fmla="*/ 338541 h 771834"/>
                  <a:gd name="connsiteX96" fmla="*/ 345043 w 932913"/>
                  <a:gd name="connsiteY96" fmla="*/ 328843 h 771834"/>
                  <a:gd name="connsiteX97" fmla="*/ 362645 w 932913"/>
                  <a:gd name="connsiteY97" fmla="*/ 270519 h 771834"/>
                  <a:gd name="connsiteX98" fmla="*/ 369172 w 932913"/>
                  <a:gd name="connsiteY98" fmla="*/ 266173 h 771834"/>
                  <a:gd name="connsiteX99" fmla="*/ 394760 w 932913"/>
                  <a:gd name="connsiteY99" fmla="*/ 257834 h 771834"/>
                  <a:gd name="connsiteX100" fmla="*/ 419492 w 932913"/>
                  <a:gd name="connsiteY100" fmla="*/ 266475 h 771834"/>
                  <a:gd name="connsiteX101" fmla="*/ 421170 w 932913"/>
                  <a:gd name="connsiteY101" fmla="*/ 268908 h 771834"/>
                  <a:gd name="connsiteX102" fmla="*/ 421170 w 932913"/>
                  <a:gd name="connsiteY102" fmla="*/ 268925 h 771834"/>
                  <a:gd name="connsiteX103" fmla="*/ 427798 w 932913"/>
                  <a:gd name="connsiteY103" fmla="*/ 284110 h 771834"/>
                  <a:gd name="connsiteX104" fmla="*/ 434811 w 932913"/>
                  <a:gd name="connsiteY104" fmla="*/ 299597 h 771834"/>
                  <a:gd name="connsiteX105" fmla="*/ 434811 w 932913"/>
                  <a:gd name="connsiteY105" fmla="*/ 299580 h 771834"/>
                  <a:gd name="connsiteX106" fmla="*/ 436053 w 932913"/>
                  <a:gd name="connsiteY106" fmla="*/ 300687 h 771834"/>
                  <a:gd name="connsiteX107" fmla="*/ 455567 w 932913"/>
                  <a:gd name="connsiteY107" fmla="*/ 282163 h 771834"/>
                  <a:gd name="connsiteX108" fmla="*/ 490769 w 932913"/>
                  <a:gd name="connsiteY108" fmla="*/ 254679 h 771834"/>
                  <a:gd name="connsiteX109" fmla="*/ 503689 w 932913"/>
                  <a:gd name="connsiteY109" fmla="*/ 255485 h 771834"/>
                  <a:gd name="connsiteX110" fmla="*/ 528774 w 932913"/>
                  <a:gd name="connsiteY110" fmla="*/ 253320 h 771834"/>
                  <a:gd name="connsiteX111" fmla="*/ 529462 w 932913"/>
                  <a:gd name="connsiteY111" fmla="*/ 253002 h 771834"/>
                  <a:gd name="connsiteX112" fmla="*/ 530267 w 932913"/>
                  <a:gd name="connsiteY112" fmla="*/ 252834 h 771834"/>
                  <a:gd name="connsiteX113" fmla="*/ 572802 w 932913"/>
                  <a:gd name="connsiteY113" fmla="*/ 262717 h 771834"/>
                  <a:gd name="connsiteX114" fmla="*/ 608474 w 932913"/>
                  <a:gd name="connsiteY114" fmla="*/ 273690 h 771834"/>
                  <a:gd name="connsiteX115" fmla="*/ 662486 w 932913"/>
                  <a:gd name="connsiteY115" fmla="*/ 279630 h 771834"/>
                  <a:gd name="connsiteX116" fmla="*/ 755140 w 932913"/>
                  <a:gd name="connsiteY116" fmla="*/ 288959 h 771834"/>
                  <a:gd name="connsiteX117" fmla="*/ 786013 w 932913"/>
                  <a:gd name="connsiteY117" fmla="*/ 290100 h 771834"/>
                  <a:gd name="connsiteX118" fmla="*/ 817960 w 932913"/>
                  <a:gd name="connsiteY118" fmla="*/ 292885 h 771834"/>
                  <a:gd name="connsiteX119" fmla="*/ 817960 w 932913"/>
                  <a:gd name="connsiteY119" fmla="*/ 292902 h 771834"/>
                  <a:gd name="connsiteX120" fmla="*/ 842625 w 932913"/>
                  <a:gd name="connsiteY120" fmla="*/ 301459 h 771834"/>
                  <a:gd name="connsiteX121" fmla="*/ 883751 w 932913"/>
                  <a:gd name="connsiteY121" fmla="*/ 315856 h 771834"/>
                  <a:gd name="connsiteX122" fmla="*/ 883784 w 932913"/>
                  <a:gd name="connsiteY122" fmla="*/ 315856 h 771834"/>
                  <a:gd name="connsiteX123" fmla="*/ 880311 w 932913"/>
                  <a:gd name="connsiteY123" fmla="*/ 310134 h 771834"/>
                  <a:gd name="connsiteX124" fmla="*/ 889976 w 932913"/>
                  <a:gd name="connsiteY124" fmla="*/ 275183 h 771834"/>
                  <a:gd name="connsiteX125" fmla="*/ 922795 w 932913"/>
                  <a:gd name="connsiteY125" fmla="*/ 258018 h 771834"/>
                  <a:gd name="connsiteX126" fmla="*/ 932427 w 932913"/>
                  <a:gd name="connsiteY126" fmla="*/ 254260 h 771834"/>
                  <a:gd name="connsiteX127" fmla="*/ 922527 w 932913"/>
                  <a:gd name="connsiteY127" fmla="*/ 248035 h 77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932913" h="771834">
                    <a:moveTo>
                      <a:pt x="189720" y="474401"/>
                    </a:moveTo>
                    <a:cubicBezTo>
                      <a:pt x="203597" y="491985"/>
                      <a:pt x="235913" y="542473"/>
                      <a:pt x="239000" y="524117"/>
                    </a:cubicBezTo>
                    <a:cubicBezTo>
                      <a:pt x="242088" y="505760"/>
                      <a:pt x="208211" y="478209"/>
                      <a:pt x="199754" y="462152"/>
                    </a:cubicBezTo>
                    <a:cubicBezTo>
                      <a:pt x="191281" y="446078"/>
                      <a:pt x="182036" y="454517"/>
                      <a:pt x="189720" y="474401"/>
                    </a:cubicBezTo>
                    <a:close/>
                    <a:moveTo>
                      <a:pt x="124299" y="300000"/>
                    </a:moveTo>
                    <a:cubicBezTo>
                      <a:pt x="125054" y="320655"/>
                      <a:pt x="121245" y="359649"/>
                      <a:pt x="137403" y="362719"/>
                    </a:cubicBezTo>
                    <a:cubicBezTo>
                      <a:pt x="153562" y="365773"/>
                      <a:pt x="145105" y="327534"/>
                      <a:pt x="152807" y="315302"/>
                    </a:cubicBezTo>
                    <a:cubicBezTo>
                      <a:pt x="160508" y="303070"/>
                      <a:pt x="173579" y="315302"/>
                      <a:pt x="172052" y="302281"/>
                    </a:cubicBezTo>
                    <a:cubicBezTo>
                      <a:pt x="170475" y="289278"/>
                      <a:pt x="133561" y="265569"/>
                      <a:pt x="124299" y="300000"/>
                    </a:cubicBezTo>
                    <a:close/>
                    <a:moveTo>
                      <a:pt x="922527" y="248035"/>
                    </a:moveTo>
                    <a:cubicBezTo>
                      <a:pt x="913097" y="242230"/>
                      <a:pt x="901990" y="235350"/>
                      <a:pt x="894020" y="227430"/>
                    </a:cubicBezTo>
                    <a:cubicBezTo>
                      <a:pt x="890563" y="224007"/>
                      <a:pt x="887241" y="220903"/>
                      <a:pt x="883835" y="217749"/>
                    </a:cubicBezTo>
                    <a:cubicBezTo>
                      <a:pt x="870395" y="205316"/>
                      <a:pt x="856099" y="192060"/>
                      <a:pt x="852525" y="177966"/>
                    </a:cubicBezTo>
                    <a:cubicBezTo>
                      <a:pt x="850713" y="170751"/>
                      <a:pt x="852609" y="160935"/>
                      <a:pt x="854522" y="150801"/>
                    </a:cubicBezTo>
                    <a:cubicBezTo>
                      <a:pt x="856854" y="138418"/>
                      <a:pt x="859337" y="125279"/>
                      <a:pt x="854639" y="124340"/>
                    </a:cubicBezTo>
                    <a:cubicBezTo>
                      <a:pt x="847676" y="122947"/>
                      <a:pt x="836400" y="127863"/>
                      <a:pt x="822809" y="133753"/>
                    </a:cubicBezTo>
                    <a:cubicBezTo>
                      <a:pt x="806618" y="140800"/>
                      <a:pt x="787490" y="149123"/>
                      <a:pt x="765442" y="151203"/>
                    </a:cubicBezTo>
                    <a:cubicBezTo>
                      <a:pt x="760878" y="151640"/>
                      <a:pt x="754938" y="152294"/>
                      <a:pt x="749250" y="152914"/>
                    </a:cubicBezTo>
                    <a:cubicBezTo>
                      <a:pt x="714165" y="156774"/>
                      <a:pt x="683661" y="160129"/>
                      <a:pt x="657150" y="140129"/>
                    </a:cubicBezTo>
                    <a:cubicBezTo>
                      <a:pt x="646244" y="131891"/>
                      <a:pt x="623911" y="119726"/>
                      <a:pt x="601477" y="107477"/>
                    </a:cubicBezTo>
                    <a:cubicBezTo>
                      <a:pt x="567668" y="89071"/>
                      <a:pt x="533522" y="70429"/>
                      <a:pt x="531106" y="59153"/>
                    </a:cubicBezTo>
                    <a:cubicBezTo>
                      <a:pt x="529831" y="53281"/>
                      <a:pt x="513270" y="35931"/>
                      <a:pt x="495904" y="21367"/>
                    </a:cubicBezTo>
                    <a:cubicBezTo>
                      <a:pt x="482162" y="9873"/>
                      <a:pt x="468638" y="561"/>
                      <a:pt x="463436" y="1299"/>
                    </a:cubicBezTo>
                    <a:cubicBezTo>
                      <a:pt x="461910" y="1501"/>
                      <a:pt x="461742" y="3145"/>
                      <a:pt x="461591" y="5075"/>
                    </a:cubicBezTo>
                    <a:cubicBezTo>
                      <a:pt x="460785" y="13749"/>
                      <a:pt x="459829" y="24287"/>
                      <a:pt x="440734" y="30612"/>
                    </a:cubicBezTo>
                    <a:lnTo>
                      <a:pt x="440701" y="30612"/>
                    </a:lnTo>
                    <a:cubicBezTo>
                      <a:pt x="427513" y="34975"/>
                      <a:pt x="416052" y="35176"/>
                      <a:pt x="406421" y="35327"/>
                    </a:cubicBezTo>
                    <a:cubicBezTo>
                      <a:pt x="397881" y="35461"/>
                      <a:pt x="391186" y="35596"/>
                      <a:pt x="388300" y="38901"/>
                    </a:cubicBezTo>
                    <a:cubicBezTo>
                      <a:pt x="382813" y="45176"/>
                      <a:pt x="372695" y="48432"/>
                      <a:pt x="362360" y="51788"/>
                    </a:cubicBezTo>
                    <a:cubicBezTo>
                      <a:pt x="351940" y="55143"/>
                      <a:pt x="341151" y="58650"/>
                      <a:pt x="340513" y="62794"/>
                    </a:cubicBezTo>
                    <a:cubicBezTo>
                      <a:pt x="339674" y="68130"/>
                      <a:pt x="341671" y="76906"/>
                      <a:pt x="343634" y="85664"/>
                    </a:cubicBezTo>
                    <a:cubicBezTo>
                      <a:pt x="346638" y="99054"/>
                      <a:pt x="349658" y="112444"/>
                      <a:pt x="344406" y="121404"/>
                    </a:cubicBezTo>
                    <a:lnTo>
                      <a:pt x="344406" y="121421"/>
                    </a:lnTo>
                    <a:cubicBezTo>
                      <a:pt x="340312" y="128417"/>
                      <a:pt x="328483" y="135364"/>
                      <a:pt x="316620" y="142344"/>
                    </a:cubicBezTo>
                    <a:cubicBezTo>
                      <a:pt x="305428" y="148904"/>
                      <a:pt x="294170" y="155549"/>
                      <a:pt x="293884" y="157747"/>
                    </a:cubicBezTo>
                    <a:cubicBezTo>
                      <a:pt x="293448" y="161204"/>
                      <a:pt x="294203" y="165197"/>
                      <a:pt x="294891" y="169006"/>
                    </a:cubicBezTo>
                    <a:cubicBezTo>
                      <a:pt x="296284" y="176338"/>
                      <a:pt x="297576" y="183234"/>
                      <a:pt x="293448" y="190600"/>
                    </a:cubicBezTo>
                    <a:cubicBezTo>
                      <a:pt x="292643" y="192043"/>
                      <a:pt x="292039" y="194745"/>
                      <a:pt x="291485" y="197480"/>
                    </a:cubicBezTo>
                    <a:cubicBezTo>
                      <a:pt x="288951" y="208940"/>
                      <a:pt x="286351" y="220618"/>
                      <a:pt x="267189" y="217346"/>
                    </a:cubicBezTo>
                    <a:cubicBezTo>
                      <a:pt x="260729" y="216255"/>
                      <a:pt x="254269" y="214041"/>
                      <a:pt x="247658" y="211792"/>
                    </a:cubicBezTo>
                    <a:cubicBezTo>
                      <a:pt x="236517" y="207983"/>
                      <a:pt x="224721" y="203973"/>
                      <a:pt x="214906" y="206272"/>
                    </a:cubicBezTo>
                    <a:cubicBezTo>
                      <a:pt x="201600" y="209410"/>
                      <a:pt x="187002" y="196976"/>
                      <a:pt x="173814" y="185734"/>
                    </a:cubicBezTo>
                    <a:cubicBezTo>
                      <a:pt x="165474" y="178603"/>
                      <a:pt x="157891" y="172177"/>
                      <a:pt x="157773" y="172277"/>
                    </a:cubicBezTo>
                    <a:cubicBezTo>
                      <a:pt x="155726" y="173737"/>
                      <a:pt x="153125" y="177446"/>
                      <a:pt x="150189" y="181556"/>
                    </a:cubicBezTo>
                    <a:cubicBezTo>
                      <a:pt x="140659" y="195064"/>
                      <a:pt x="128661" y="211960"/>
                      <a:pt x="104886" y="204963"/>
                    </a:cubicBezTo>
                    <a:cubicBezTo>
                      <a:pt x="91748" y="201104"/>
                      <a:pt x="85204" y="194510"/>
                      <a:pt x="79751" y="188956"/>
                    </a:cubicBezTo>
                    <a:cubicBezTo>
                      <a:pt x="75270" y="184409"/>
                      <a:pt x="71848" y="180986"/>
                      <a:pt x="62753" y="183872"/>
                    </a:cubicBezTo>
                    <a:cubicBezTo>
                      <a:pt x="49045" y="188234"/>
                      <a:pt x="21376" y="204426"/>
                      <a:pt x="1258" y="216792"/>
                    </a:cubicBezTo>
                    <a:cubicBezTo>
                      <a:pt x="1896" y="222161"/>
                      <a:pt x="6997" y="222413"/>
                      <a:pt x="6107" y="233202"/>
                    </a:cubicBezTo>
                    <a:cubicBezTo>
                      <a:pt x="4983" y="247749"/>
                      <a:pt x="5906" y="266659"/>
                      <a:pt x="10151" y="281576"/>
                    </a:cubicBezTo>
                    <a:cubicBezTo>
                      <a:pt x="14363" y="296493"/>
                      <a:pt x="40186" y="340856"/>
                      <a:pt x="50974" y="340470"/>
                    </a:cubicBezTo>
                    <a:cubicBezTo>
                      <a:pt x="61713" y="340101"/>
                      <a:pt x="61713" y="321359"/>
                      <a:pt x="64800" y="312164"/>
                    </a:cubicBezTo>
                    <a:cubicBezTo>
                      <a:pt x="67888" y="303003"/>
                      <a:pt x="84801" y="305671"/>
                      <a:pt x="91748" y="303758"/>
                    </a:cubicBezTo>
                    <a:cubicBezTo>
                      <a:pt x="98677" y="301845"/>
                      <a:pt x="95238" y="293439"/>
                      <a:pt x="94835" y="286929"/>
                    </a:cubicBezTo>
                    <a:cubicBezTo>
                      <a:pt x="94432" y="280435"/>
                      <a:pt x="105976" y="273539"/>
                      <a:pt x="108695" y="264361"/>
                    </a:cubicBezTo>
                    <a:cubicBezTo>
                      <a:pt x="111396" y="255183"/>
                      <a:pt x="114466" y="241424"/>
                      <a:pt x="121363" y="237968"/>
                    </a:cubicBezTo>
                    <a:cubicBezTo>
                      <a:pt x="128309" y="234528"/>
                      <a:pt x="161028" y="257867"/>
                      <a:pt x="169116" y="263236"/>
                    </a:cubicBezTo>
                    <a:cubicBezTo>
                      <a:pt x="177170" y="268572"/>
                      <a:pt x="200274" y="284647"/>
                      <a:pt x="209536" y="296123"/>
                    </a:cubicBezTo>
                    <a:cubicBezTo>
                      <a:pt x="218748" y="307584"/>
                      <a:pt x="223194" y="382367"/>
                      <a:pt x="227406" y="390002"/>
                    </a:cubicBezTo>
                    <a:cubicBezTo>
                      <a:pt x="231668" y="397653"/>
                      <a:pt x="269756" y="421362"/>
                      <a:pt x="290562" y="431681"/>
                    </a:cubicBezTo>
                    <a:cubicBezTo>
                      <a:pt x="311318" y="442017"/>
                      <a:pt x="322476" y="453880"/>
                      <a:pt x="324389" y="468796"/>
                    </a:cubicBezTo>
                    <a:cubicBezTo>
                      <a:pt x="326318" y="483713"/>
                      <a:pt x="316335" y="475676"/>
                      <a:pt x="303230" y="469552"/>
                    </a:cubicBezTo>
                    <a:cubicBezTo>
                      <a:pt x="290159" y="463444"/>
                      <a:pt x="257440" y="444702"/>
                      <a:pt x="247826" y="452336"/>
                    </a:cubicBezTo>
                    <a:cubicBezTo>
                      <a:pt x="238195" y="459987"/>
                      <a:pt x="295931" y="508176"/>
                      <a:pt x="311335" y="518127"/>
                    </a:cubicBezTo>
                    <a:cubicBezTo>
                      <a:pt x="326721" y="528077"/>
                      <a:pt x="358081" y="543580"/>
                      <a:pt x="378115" y="555796"/>
                    </a:cubicBezTo>
                    <a:cubicBezTo>
                      <a:pt x="398133" y="568044"/>
                      <a:pt x="383484" y="573397"/>
                      <a:pt x="389659" y="589438"/>
                    </a:cubicBezTo>
                    <a:cubicBezTo>
                      <a:pt x="395800" y="605528"/>
                      <a:pt x="452765" y="583330"/>
                      <a:pt x="467396" y="585645"/>
                    </a:cubicBezTo>
                    <a:cubicBezTo>
                      <a:pt x="481994" y="587928"/>
                      <a:pt x="500485" y="603229"/>
                      <a:pt x="490501" y="612392"/>
                    </a:cubicBezTo>
                    <a:cubicBezTo>
                      <a:pt x="480484" y="621569"/>
                      <a:pt x="467396" y="613918"/>
                      <a:pt x="462799" y="623885"/>
                    </a:cubicBezTo>
                    <a:cubicBezTo>
                      <a:pt x="458151" y="633818"/>
                      <a:pt x="495115" y="639154"/>
                      <a:pt x="508975" y="636872"/>
                    </a:cubicBezTo>
                    <a:cubicBezTo>
                      <a:pt x="522817" y="634607"/>
                      <a:pt x="548221" y="633818"/>
                      <a:pt x="551308" y="644523"/>
                    </a:cubicBezTo>
                    <a:cubicBezTo>
                      <a:pt x="554362" y="655244"/>
                      <a:pt x="535922" y="652175"/>
                      <a:pt x="530502" y="665178"/>
                    </a:cubicBezTo>
                    <a:cubicBezTo>
                      <a:pt x="525133" y="678182"/>
                      <a:pt x="566711" y="671302"/>
                      <a:pt x="576695" y="670531"/>
                    </a:cubicBezTo>
                    <a:cubicBezTo>
                      <a:pt x="586712" y="669759"/>
                      <a:pt x="618273" y="678182"/>
                      <a:pt x="627535" y="689659"/>
                    </a:cubicBezTo>
                    <a:cubicBezTo>
                      <a:pt x="636747" y="701135"/>
                      <a:pt x="621361" y="695766"/>
                      <a:pt x="599028" y="695766"/>
                    </a:cubicBezTo>
                    <a:cubicBezTo>
                      <a:pt x="576695" y="695766"/>
                      <a:pt x="556694" y="692729"/>
                      <a:pt x="551308" y="706488"/>
                    </a:cubicBezTo>
                    <a:cubicBezTo>
                      <a:pt x="545905" y="720263"/>
                      <a:pt x="580537" y="711824"/>
                      <a:pt x="600588" y="714894"/>
                    </a:cubicBezTo>
                    <a:cubicBezTo>
                      <a:pt x="620588" y="717965"/>
                      <a:pt x="621361" y="730969"/>
                      <a:pt x="626730" y="737093"/>
                    </a:cubicBezTo>
                    <a:cubicBezTo>
                      <a:pt x="632133" y="743201"/>
                      <a:pt x="712202" y="761557"/>
                      <a:pt x="736062" y="766154"/>
                    </a:cubicBezTo>
                    <a:cubicBezTo>
                      <a:pt x="746364" y="768117"/>
                      <a:pt x="758831" y="769124"/>
                      <a:pt x="772372" y="770953"/>
                    </a:cubicBezTo>
                    <a:cubicBezTo>
                      <a:pt x="772019" y="768839"/>
                      <a:pt x="771533" y="766792"/>
                      <a:pt x="771046" y="764761"/>
                    </a:cubicBezTo>
                    <a:cubicBezTo>
                      <a:pt x="768730" y="754895"/>
                      <a:pt x="765526" y="746489"/>
                      <a:pt x="761751" y="742781"/>
                    </a:cubicBezTo>
                    <a:cubicBezTo>
                      <a:pt x="757421" y="738502"/>
                      <a:pt x="744116" y="731355"/>
                      <a:pt x="729367" y="723401"/>
                    </a:cubicBezTo>
                    <a:lnTo>
                      <a:pt x="729401" y="723385"/>
                    </a:lnTo>
                    <a:cubicBezTo>
                      <a:pt x="713209" y="714659"/>
                      <a:pt x="695289" y="705011"/>
                      <a:pt x="683543" y="695951"/>
                    </a:cubicBezTo>
                    <a:cubicBezTo>
                      <a:pt x="668661" y="684457"/>
                      <a:pt x="663576" y="670480"/>
                      <a:pt x="659197" y="658349"/>
                    </a:cubicBezTo>
                    <a:cubicBezTo>
                      <a:pt x="656747" y="651621"/>
                      <a:pt x="654550" y="645596"/>
                      <a:pt x="651093" y="642157"/>
                    </a:cubicBezTo>
                    <a:cubicBezTo>
                      <a:pt x="644046" y="635177"/>
                      <a:pt x="631848" y="625546"/>
                      <a:pt x="618022" y="614572"/>
                    </a:cubicBezTo>
                    <a:cubicBezTo>
                      <a:pt x="610320" y="608448"/>
                      <a:pt x="602065" y="601921"/>
                      <a:pt x="593893" y="595176"/>
                    </a:cubicBezTo>
                    <a:cubicBezTo>
                      <a:pt x="587198" y="589689"/>
                      <a:pt x="571124" y="578514"/>
                      <a:pt x="551627" y="564924"/>
                    </a:cubicBezTo>
                    <a:cubicBezTo>
                      <a:pt x="502397" y="530694"/>
                      <a:pt x="431925" y="481616"/>
                      <a:pt x="428586" y="464467"/>
                    </a:cubicBezTo>
                    <a:lnTo>
                      <a:pt x="428586" y="464451"/>
                    </a:lnTo>
                    <a:lnTo>
                      <a:pt x="428116" y="461833"/>
                    </a:lnTo>
                    <a:cubicBezTo>
                      <a:pt x="424258" y="441581"/>
                      <a:pt x="416086" y="398878"/>
                      <a:pt x="393753" y="383391"/>
                    </a:cubicBezTo>
                    <a:cubicBezTo>
                      <a:pt x="385447" y="377619"/>
                      <a:pt x="377226" y="373995"/>
                      <a:pt x="370262" y="370975"/>
                    </a:cubicBezTo>
                    <a:cubicBezTo>
                      <a:pt x="353584" y="363659"/>
                      <a:pt x="342594" y="358844"/>
                      <a:pt x="344322" y="338541"/>
                    </a:cubicBezTo>
                    <a:cubicBezTo>
                      <a:pt x="344607" y="334883"/>
                      <a:pt x="344842" y="331829"/>
                      <a:pt x="345043" y="328843"/>
                    </a:cubicBezTo>
                    <a:cubicBezTo>
                      <a:pt x="346604" y="306459"/>
                      <a:pt x="348333" y="281627"/>
                      <a:pt x="362645" y="270519"/>
                    </a:cubicBezTo>
                    <a:cubicBezTo>
                      <a:pt x="364608" y="269009"/>
                      <a:pt x="366806" y="267532"/>
                      <a:pt x="369172" y="266173"/>
                    </a:cubicBezTo>
                    <a:cubicBezTo>
                      <a:pt x="376823" y="261810"/>
                      <a:pt x="386219" y="258589"/>
                      <a:pt x="394760" y="257834"/>
                    </a:cubicBezTo>
                    <a:cubicBezTo>
                      <a:pt x="404659" y="256978"/>
                      <a:pt x="413871" y="259294"/>
                      <a:pt x="419492" y="266475"/>
                    </a:cubicBezTo>
                    <a:cubicBezTo>
                      <a:pt x="420130" y="267297"/>
                      <a:pt x="420700" y="268086"/>
                      <a:pt x="421170" y="268908"/>
                    </a:cubicBezTo>
                    <a:lnTo>
                      <a:pt x="421170" y="268925"/>
                    </a:lnTo>
                    <a:cubicBezTo>
                      <a:pt x="423704" y="273287"/>
                      <a:pt x="425700" y="278673"/>
                      <a:pt x="427798" y="284110"/>
                    </a:cubicBezTo>
                    <a:cubicBezTo>
                      <a:pt x="430080" y="290100"/>
                      <a:pt x="432395" y="296224"/>
                      <a:pt x="434811" y="299597"/>
                    </a:cubicBezTo>
                    <a:lnTo>
                      <a:pt x="434811" y="299580"/>
                    </a:lnTo>
                    <a:cubicBezTo>
                      <a:pt x="435365" y="300352"/>
                      <a:pt x="435801" y="300839"/>
                      <a:pt x="436053" y="300687"/>
                    </a:cubicBezTo>
                    <a:cubicBezTo>
                      <a:pt x="440818" y="297315"/>
                      <a:pt x="448067" y="289865"/>
                      <a:pt x="455567" y="282163"/>
                    </a:cubicBezTo>
                    <a:cubicBezTo>
                      <a:pt x="468235" y="269160"/>
                      <a:pt x="481591" y="255518"/>
                      <a:pt x="490769" y="254679"/>
                    </a:cubicBezTo>
                    <a:cubicBezTo>
                      <a:pt x="495149" y="254310"/>
                      <a:pt x="499276" y="254864"/>
                      <a:pt x="503689" y="255485"/>
                    </a:cubicBezTo>
                    <a:cubicBezTo>
                      <a:pt x="510820" y="256458"/>
                      <a:pt x="519159" y="257599"/>
                      <a:pt x="528774" y="253320"/>
                    </a:cubicBezTo>
                    <a:lnTo>
                      <a:pt x="529462" y="253002"/>
                    </a:lnTo>
                    <a:lnTo>
                      <a:pt x="530267" y="252834"/>
                    </a:lnTo>
                    <a:cubicBezTo>
                      <a:pt x="541845" y="250266"/>
                      <a:pt x="556879" y="256290"/>
                      <a:pt x="572802" y="262717"/>
                    </a:cubicBezTo>
                    <a:cubicBezTo>
                      <a:pt x="585118" y="267666"/>
                      <a:pt x="598054" y="272884"/>
                      <a:pt x="608474" y="273690"/>
                    </a:cubicBezTo>
                    <a:cubicBezTo>
                      <a:pt x="618340" y="274445"/>
                      <a:pt x="639230" y="276895"/>
                      <a:pt x="662486" y="279630"/>
                    </a:cubicBezTo>
                    <a:cubicBezTo>
                      <a:pt x="699215" y="283925"/>
                      <a:pt x="741951" y="288959"/>
                      <a:pt x="755140" y="288959"/>
                    </a:cubicBezTo>
                    <a:cubicBezTo>
                      <a:pt x="764200" y="288959"/>
                      <a:pt x="775459" y="289462"/>
                      <a:pt x="786013" y="290100"/>
                    </a:cubicBezTo>
                    <a:cubicBezTo>
                      <a:pt x="800930" y="291039"/>
                      <a:pt x="814386" y="292315"/>
                      <a:pt x="817960" y="292885"/>
                    </a:cubicBezTo>
                    <a:lnTo>
                      <a:pt x="817960" y="292902"/>
                    </a:lnTo>
                    <a:cubicBezTo>
                      <a:pt x="820930" y="293406"/>
                      <a:pt x="830863" y="297097"/>
                      <a:pt x="842625" y="301459"/>
                    </a:cubicBezTo>
                    <a:cubicBezTo>
                      <a:pt x="860210" y="307953"/>
                      <a:pt x="882190" y="316090"/>
                      <a:pt x="883751" y="315856"/>
                    </a:cubicBezTo>
                    <a:lnTo>
                      <a:pt x="883784" y="315856"/>
                    </a:lnTo>
                    <a:cubicBezTo>
                      <a:pt x="887560" y="315235"/>
                      <a:pt x="880143" y="313725"/>
                      <a:pt x="880311" y="310134"/>
                    </a:cubicBezTo>
                    <a:cubicBezTo>
                      <a:pt x="880747" y="299110"/>
                      <a:pt x="881351" y="284445"/>
                      <a:pt x="889976" y="275183"/>
                    </a:cubicBezTo>
                    <a:cubicBezTo>
                      <a:pt x="897023" y="267566"/>
                      <a:pt x="910933" y="262398"/>
                      <a:pt x="922795" y="258018"/>
                    </a:cubicBezTo>
                    <a:cubicBezTo>
                      <a:pt x="926252" y="256743"/>
                      <a:pt x="929541" y="255502"/>
                      <a:pt x="932427" y="254260"/>
                    </a:cubicBezTo>
                    <a:cubicBezTo>
                      <a:pt x="929859" y="252582"/>
                      <a:pt x="926370" y="250417"/>
                      <a:pt x="922527" y="248035"/>
                    </a:cubicBezTo>
                    <a:close/>
                  </a:path>
                </a:pathLst>
              </a:custGeom>
              <a:solidFill>
                <a:srgbClr val="F2F2F0"/>
              </a:solidFill>
              <a:ln w="9525" cap="flat">
                <a:noFill/>
                <a:prstDash val="solid"/>
                <a:miter/>
              </a:ln>
            </p:spPr>
            <p:txBody>
              <a:bodyPr rtlCol="0" anchor="ctr"/>
              <a:lstStyle/>
              <a:p>
                <a:endParaRPr lang="de-DE" dirty="0"/>
              </a:p>
            </p:txBody>
          </p:sp>
          <p:sp>
            <p:nvSpPr>
              <p:cNvPr id="103" name="Freihandform: Form 16489">
                <a:extLst>
                  <a:ext uri="{FF2B5EF4-FFF2-40B4-BE49-F238E27FC236}">
                    <a16:creationId xmlns:a16="http://schemas.microsoft.com/office/drawing/2014/main" id="{DDCB5987-62E1-1745-8F4A-2D133818AEB6}"/>
                  </a:ext>
                </a:extLst>
              </p:cNvPr>
              <p:cNvSpPr/>
              <p:nvPr/>
            </p:nvSpPr>
            <p:spPr>
              <a:xfrm>
                <a:off x="8593664" y="2726006"/>
                <a:ext cx="466457" cy="239940"/>
              </a:xfrm>
              <a:custGeom>
                <a:avLst/>
                <a:gdLst>
                  <a:gd name="connsiteX0" fmla="*/ 238648 w 466456"/>
                  <a:gd name="connsiteY0" fmla="*/ 1258 h 239939"/>
                  <a:gd name="connsiteX1" fmla="*/ 292290 w 466456"/>
                  <a:gd name="connsiteY1" fmla="*/ 33776 h 239939"/>
                  <a:gd name="connsiteX2" fmla="*/ 337375 w 466456"/>
                  <a:gd name="connsiteY2" fmla="*/ 56193 h 239939"/>
                  <a:gd name="connsiteX3" fmla="*/ 388619 w 466456"/>
                  <a:gd name="connsiteY3" fmla="*/ 60371 h 239939"/>
                  <a:gd name="connsiteX4" fmla="*/ 449208 w 466456"/>
                  <a:gd name="connsiteY4" fmla="*/ 65304 h 239939"/>
                  <a:gd name="connsiteX5" fmla="*/ 466004 w 466456"/>
                  <a:gd name="connsiteY5" fmla="*/ 118258 h 239939"/>
                  <a:gd name="connsiteX6" fmla="*/ 458990 w 466456"/>
                  <a:gd name="connsiteY6" fmla="*/ 204469 h 239939"/>
                  <a:gd name="connsiteX7" fmla="*/ 429140 w 466456"/>
                  <a:gd name="connsiteY7" fmla="*/ 225493 h 239939"/>
                  <a:gd name="connsiteX8" fmla="*/ 338097 w 466456"/>
                  <a:gd name="connsiteY8" fmla="*/ 234504 h 239939"/>
                  <a:gd name="connsiteX9" fmla="*/ 219302 w 466456"/>
                  <a:gd name="connsiteY9" fmla="*/ 238899 h 239939"/>
                  <a:gd name="connsiteX10" fmla="*/ 142420 w 466456"/>
                  <a:gd name="connsiteY10" fmla="*/ 232641 h 239939"/>
                  <a:gd name="connsiteX11" fmla="*/ 70203 w 466456"/>
                  <a:gd name="connsiteY11" fmla="*/ 226768 h 239939"/>
                  <a:gd name="connsiteX12" fmla="*/ 20135 w 466456"/>
                  <a:gd name="connsiteY12" fmla="*/ 236768 h 239939"/>
                  <a:gd name="connsiteX13" fmla="*/ 1258 w 466456"/>
                  <a:gd name="connsiteY13" fmla="*/ 209436 h 239939"/>
                  <a:gd name="connsiteX14" fmla="*/ 44699 w 466456"/>
                  <a:gd name="connsiteY14" fmla="*/ 194200 h 239939"/>
                  <a:gd name="connsiteX15" fmla="*/ 56243 w 466456"/>
                  <a:gd name="connsiteY15" fmla="*/ 138863 h 239939"/>
                  <a:gd name="connsiteX16" fmla="*/ 53676 w 466456"/>
                  <a:gd name="connsiteY16" fmla="*/ 112856 h 239939"/>
                  <a:gd name="connsiteX17" fmla="*/ 103929 w 466456"/>
                  <a:gd name="connsiteY17" fmla="*/ 100523 h 239939"/>
                  <a:gd name="connsiteX18" fmla="*/ 175777 w 466456"/>
                  <a:gd name="connsiteY18" fmla="*/ 111060 h 239939"/>
                  <a:gd name="connsiteX19" fmla="*/ 212691 w 466456"/>
                  <a:gd name="connsiteY19" fmla="*/ 31981 h 239939"/>
                  <a:gd name="connsiteX20" fmla="*/ 238648 w 466456"/>
                  <a:gd name="connsiteY20" fmla="*/ 1258 h 23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6456" h="239939">
                    <a:moveTo>
                      <a:pt x="238648" y="1258"/>
                    </a:moveTo>
                    <a:lnTo>
                      <a:pt x="292290" y="33776"/>
                    </a:lnTo>
                    <a:lnTo>
                      <a:pt x="337375" y="56193"/>
                    </a:lnTo>
                    <a:lnTo>
                      <a:pt x="388619" y="60371"/>
                    </a:lnTo>
                    <a:cubicBezTo>
                      <a:pt x="388619" y="60371"/>
                      <a:pt x="448201" y="48794"/>
                      <a:pt x="449208" y="65304"/>
                    </a:cubicBezTo>
                    <a:cubicBezTo>
                      <a:pt x="450214" y="81798"/>
                      <a:pt x="466004" y="118258"/>
                      <a:pt x="466004" y="118258"/>
                    </a:cubicBezTo>
                    <a:lnTo>
                      <a:pt x="458990" y="204469"/>
                    </a:lnTo>
                    <a:lnTo>
                      <a:pt x="429140" y="225493"/>
                    </a:lnTo>
                    <a:lnTo>
                      <a:pt x="338097" y="234504"/>
                    </a:lnTo>
                    <a:lnTo>
                      <a:pt x="219302" y="238899"/>
                    </a:lnTo>
                    <a:lnTo>
                      <a:pt x="142420" y="232641"/>
                    </a:lnTo>
                    <a:lnTo>
                      <a:pt x="70203" y="226768"/>
                    </a:lnTo>
                    <a:lnTo>
                      <a:pt x="20135" y="236768"/>
                    </a:lnTo>
                    <a:lnTo>
                      <a:pt x="1258" y="209436"/>
                    </a:lnTo>
                    <a:cubicBezTo>
                      <a:pt x="1258" y="209436"/>
                      <a:pt x="41813" y="201013"/>
                      <a:pt x="44699" y="194200"/>
                    </a:cubicBezTo>
                    <a:cubicBezTo>
                      <a:pt x="47602" y="187405"/>
                      <a:pt x="55673" y="145843"/>
                      <a:pt x="56243" y="138863"/>
                    </a:cubicBezTo>
                    <a:cubicBezTo>
                      <a:pt x="56814" y="131866"/>
                      <a:pt x="53676" y="112856"/>
                      <a:pt x="53676" y="112856"/>
                    </a:cubicBezTo>
                    <a:lnTo>
                      <a:pt x="103929" y="100523"/>
                    </a:lnTo>
                    <a:lnTo>
                      <a:pt x="175777" y="111060"/>
                    </a:lnTo>
                    <a:lnTo>
                      <a:pt x="212691" y="31981"/>
                    </a:lnTo>
                    <a:lnTo>
                      <a:pt x="238648" y="1258"/>
                    </a:lnTo>
                    <a:close/>
                  </a:path>
                </a:pathLst>
              </a:custGeom>
              <a:solidFill>
                <a:srgbClr val="F2F2F0"/>
              </a:solidFill>
              <a:ln w="9525" cap="flat">
                <a:noFill/>
                <a:prstDash val="solid"/>
                <a:miter/>
              </a:ln>
            </p:spPr>
            <p:txBody>
              <a:bodyPr rtlCol="0" anchor="ctr"/>
              <a:lstStyle/>
              <a:p>
                <a:endParaRPr lang="de-DE" dirty="0"/>
              </a:p>
            </p:txBody>
          </p:sp>
        </p:grpSp>
        <p:sp>
          <p:nvSpPr>
            <p:cNvPr id="65" name="Rechteck 64">
              <a:extLst>
                <a:ext uri="{FF2B5EF4-FFF2-40B4-BE49-F238E27FC236}">
                  <a16:creationId xmlns:a16="http://schemas.microsoft.com/office/drawing/2014/main" id="{358F216D-49A6-C84E-8C8B-B290D02310CD}"/>
                </a:ext>
              </a:extLst>
            </p:cNvPr>
            <p:cNvSpPr/>
            <p:nvPr/>
          </p:nvSpPr>
          <p:spPr bwMode="auto">
            <a:xfrm>
              <a:off x="2563906" y="5341996"/>
              <a:ext cx="197223" cy="306671"/>
            </a:xfrm>
            <a:prstGeom prst="rect">
              <a:avLst/>
            </a:prstGeom>
            <a:solidFill>
              <a:schemeClr val="bg1"/>
            </a:solidFill>
            <a:ln>
              <a:noFill/>
            </a:ln>
            <a:effectLst/>
          </p:spPr>
          <p:txBody>
            <a:bodyPr wrap="none" rtlCol="0" anchor="ctr"/>
            <a:lstStyle/>
            <a:p>
              <a:pPr algn="ctr" eaLnBrk="1" fontAlgn="auto" hangingPunct="1">
                <a:spcBef>
                  <a:spcPts val="0"/>
                </a:spcBef>
                <a:spcAft>
                  <a:spcPts val="0"/>
                </a:spcAft>
              </a:pPr>
              <a:endParaRPr lang="de-DE" dirty="0"/>
            </a:p>
          </p:txBody>
        </p:sp>
      </p:grpSp>
      <p:pic>
        <p:nvPicPr>
          <p:cNvPr id="104" name="Grafik 103">
            <a:extLst>
              <a:ext uri="{FF2B5EF4-FFF2-40B4-BE49-F238E27FC236}">
                <a16:creationId xmlns:a16="http://schemas.microsoft.com/office/drawing/2014/main" id="{3115651A-35A2-6047-B7CD-5A7EE9DB7F7D}"/>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8657632" y="1459868"/>
            <a:ext cx="3679148" cy="2700651"/>
          </a:xfrm>
          <a:prstGeom prst="rect">
            <a:avLst/>
          </a:prstGeom>
        </p:spPr>
      </p:pic>
      <p:sp>
        <p:nvSpPr>
          <p:cNvPr id="105" name="Rechteck 104">
            <a:extLst>
              <a:ext uri="{FF2B5EF4-FFF2-40B4-BE49-F238E27FC236}">
                <a16:creationId xmlns:a16="http://schemas.microsoft.com/office/drawing/2014/main" id="{9C9D30DD-4645-284E-8218-61A551DE5DAE}"/>
              </a:ext>
            </a:extLst>
          </p:cNvPr>
          <p:cNvSpPr/>
          <p:nvPr userDrawn="1"/>
        </p:nvSpPr>
        <p:spPr bwMode="auto">
          <a:xfrm>
            <a:off x="3615224" y="5469096"/>
            <a:ext cx="1783080" cy="548640"/>
          </a:xfrm>
          <a:prstGeom prst="rect">
            <a:avLst/>
          </a:prstGeom>
          <a:solidFill>
            <a:srgbClr val="FFDD00"/>
          </a:solidFill>
          <a:ln>
            <a:solidFill>
              <a:schemeClr val="dk1"/>
            </a:solidFill>
          </a:ln>
          <a:effectLst/>
        </p:spPr>
        <p:txBody>
          <a:bodyPr wrap="square" rtlCol="0" anchor="ctr"/>
          <a:lstStyle/>
          <a:p>
            <a:pPr algn="l" eaLnBrk="1" fontAlgn="auto" hangingPunct="1">
              <a:lnSpc>
                <a:spcPts val="1520"/>
              </a:lnSpc>
              <a:spcBef>
                <a:spcPts val="0"/>
              </a:spcBef>
              <a:spcAft>
                <a:spcPts val="0"/>
              </a:spcAft>
            </a:pPr>
            <a:endParaRPr lang="de-DE" sz="1400" dirty="0"/>
          </a:p>
        </p:txBody>
      </p:sp>
      <p:sp>
        <p:nvSpPr>
          <p:cNvPr id="106" name="Rechteck 105">
            <a:extLst>
              <a:ext uri="{FF2B5EF4-FFF2-40B4-BE49-F238E27FC236}">
                <a16:creationId xmlns:a16="http://schemas.microsoft.com/office/drawing/2014/main" id="{50558FFB-CAEC-BC48-A142-AE5C17C0448C}"/>
              </a:ext>
            </a:extLst>
          </p:cNvPr>
          <p:cNvSpPr/>
          <p:nvPr userDrawn="1"/>
        </p:nvSpPr>
        <p:spPr bwMode="auto">
          <a:xfrm>
            <a:off x="5512604" y="5469096"/>
            <a:ext cx="1783080" cy="548640"/>
          </a:xfrm>
          <a:prstGeom prst="rect">
            <a:avLst/>
          </a:prstGeom>
          <a:noFill/>
          <a:ln>
            <a:solidFill>
              <a:schemeClr val="tx1"/>
            </a:solidFill>
          </a:ln>
          <a:effectLst/>
        </p:spPr>
        <p:txBody>
          <a:bodyPr wrap="square" rtlCol="0" anchor="ctr"/>
          <a:lstStyle/>
          <a:p>
            <a:pPr algn="l" eaLnBrk="1" fontAlgn="auto" hangingPunct="1">
              <a:lnSpc>
                <a:spcPts val="1520"/>
              </a:lnSpc>
              <a:spcBef>
                <a:spcPts val="0"/>
              </a:spcBef>
              <a:spcAft>
                <a:spcPts val="0"/>
              </a:spcAft>
            </a:pPr>
            <a:endParaRPr lang="de-DE" sz="1400" dirty="0"/>
          </a:p>
        </p:txBody>
      </p:sp>
      <p:sp>
        <p:nvSpPr>
          <p:cNvPr id="107" name="Rechteck 106">
            <a:extLst>
              <a:ext uri="{FF2B5EF4-FFF2-40B4-BE49-F238E27FC236}">
                <a16:creationId xmlns:a16="http://schemas.microsoft.com/office/drawing/2014/main" id="{71FFD798-2D5D-9547-AEF2-0EE0FC3DBA7B}"/>
              </a:ext>
            </a:extLst>
          </p:cNvPr>
          <p:cNvSpPr/>
          <p:nvPr userDrawn="1"/>
        </p:nvSpPr>
        <p:spPr bwMode="auto">
          <a:xfrm>
            <a:off x="7432844" y="5469096"/>
            <a:ext cx="1783080" cy="548640"/>
          </a:xfrm>
          <a:prstGeom prst="rect">
            <a:avLst/>
          </a:prstGeom>
          <a:noFill/>
          <a:ln>
            <a:solidFill>
              <a:schemeClr val="tx1"/>
            </a:solidFill>
          </a:ln>
          <a:effectLst/>
        </p:spPr>
        <p:txBody>
          <a:bodyPr wrap="square" rtlCol="0" anchor="ctr"/>
          <a:lstStyle/>
          <a:p>
            <a:pPr algn="l" eaLnBrk="1" fontAlgn="auto" hangingPunct="1">
              <a:lnSpc>
                <a:spcPts val="1520"/>
              </a:lnSpc>
              <a:spcBef>
                <a:spcPts val="0"/>
              </a:spcBef>
              <a:spcAft>
                <a:spcPts val="0"/>
              </a:spcAft>
            </a:pPr>
            <a:endParaRPr lang="de-DE" sz="1400" dirty="0"/>
          </a:p>
        </p:txBody>
      </p:sp>
      <p:cxnSp>
        <p:nvCxnSpPr>
          <p:cNvPr id="109" name="Gerade Verbindung 108">
            <a:extLst>
              <a:ext uri="{FF2B5EF4-FFF2-40B4-BE49-F238E27FC236}">
                <a16:creationId xmlns:a16="http://schemas.microsoft.com/office/drawing/2014/main" id="{0753C594-51C5-5742-8C21-2ED8A8066A3F}"/>
              </a:ext>
            </a:extLst>
          </p:cNvPr>
          <p:cNvCxnSpPr>
            <a:stCxn id="105" idx="2"/>
          </p:cNvCxnSpPr>
          <p:nvPr userDrawn="1"/>
        </p:nvCxnSpPr>
        <p:spPr>
          <a:xfrm>
            <a:off x="4506764" y="6017736"/>
            <a:ext cx="0" cy="152400"/>
          </a:xfrm>
          <a:prstGeom prst="line">
            <a:avLst/>
          </a:prstGeom>
          <a:ln w="9525"/>
        </p:spPr>
        <p:style>
          <a:lnRef idx="1">
            <a:schemeClr val="dk1"/>
          </a:lnRef>
          <a:fillRef idx="0">
            <a:schemeClr val="dk1"/>
          </a:fillRef>
          <a:effectRef idx="0">
            <a:schemeClr val="dk1"/>
          </a:effectRef>
          <a:fontRef idx="minor">
            <a:schemeClr val="tx1"/>
          </a:fontRef>
        </p:style>
      </p:cxnSp>
      <p:cxnSp>
        <p:nvCxnSpPr>
          <p:cNvPr id="117" name="Gerade Verbindung 116">
            <a:extLst>
              <a:ext uri="{FF2B5EF4-FFF2-40B4-BE49-F238E27FC236}">
                <a16:creationId xmlns:a16="http://schemas.microsoft.com/office/drawing/2014/main" id="{4FECCB1C-4469-4248-8D63-487ABCDBDB8C}"/>
              </a:ext>
            </a:extLst>
          </p:cNvPr>
          <p:cNvCxnSpPr>
            <a:cxnSpLocks/>
            <a:stCxn id="106" idx="2"/>
          </p:cNvCxnSpPr>
          <p:nvPr userDrawn="1"/>
        </p:nvCxnSpPr>
        <p:spPr>
          <a:xfrm>
            <a:off x="6404144" y="6017736"/>
            <a:ext cx="0" cy="297589"/>
          </a:xfrm>
          <a:prstGeom prst="line">
            <a:avLst/>
          </a:prstGeom>
          <a:ln w="9525"/>
        </p:spPr>
        <p:style>
          <a:lnRef idx="1">
            <a:schemeClr val="dk1"/>
          </a:lnRef>
          <a:fillRef idx="0">
            <a:schemeClr val="dk1"/>
          </a:fillRef>
          <a:effectRef idx="0">
            <a:schemeClr val="dk1"/>
          </a:effectRef>
          <a:fontRef idx="minor">
            <a:schemeClr val="tx1"/>
          </a:fontRef>
        </p:style>
      </p:cxnSp>
      <p:cxnSp>
        <p:nvCxnSpPr>
          <p:cNvPr id="126" name="Gewinkelte Verbindung 125">
            <a:extLst>
              <a:ext uri="{FF2B5EF4-FFF2-40B4-BE49-F238E27FC236}">
                <a16:creationId xmlns:a16="http://schemas.microsoft.com/office/drawing/2014/main" id="{B75BC041-04E0-E248-A1FE-704627D5F801}"/>
              </a:ext>
            </a:extLst>
          </p:cNvPr>
          <p:cNvCxnSpPr>
            <a:cxnSpLocks/>
            <a:stCxn id="107" idx="2"/>
          </p:cNvCxnSpPr>
          <p:nvPr userDrawn="1"/>
        </p:nvCxnSpPr>
        <p:spPr>
          <a:xfrm rot="5400000">
            <a:off x="6339059" y="4182905"/>
            <a:ext cx="150494" cy="3820157"/>
          </a:xfrm>
          <a:prstGeom prst="bentConnector2">
            <a:avLst/>
          </a:prstGeom>
          <a:ln w="9525"/>
        </p:spPr>
        <p:style>
          <a:lnRef idx="1">
            <a:schemeClr val="dk1"/>
          </a:lnRef>
          <a:fillRef idx="0">
            <a:schemeClr val="dk1"/>
          </a:fillRef>
          <a:effectRef idx="0">
            <a:schemeClr val="dk1"/>
          </a:effectRef>
          <a:fontRef idx="minor">
            <a:schemeClr val="tx1"/>
          </a:fontRef>
        </p:style>
      </p:cxnSp>
      <p:sp>
        <p:nvSpPr>
          <p:cNvPr id="161" name="Grafik 156">
            <a:extLst>
              <a:ext uri="{FF2B5EF4-FFF2-40B4-BE49-F238E27FC236}">
                <a16:creationId xmlns:a16="http://schemas.microsoft.com/office/drawing/2014/main" id="{A9392F6D-3DEE-4845-866F-CDEC18BB9340}"/>
              </a:ext>
            </a:extLst>
          </p:cNvPr>
          <p:cNvSpPr/>
          <p:nvPr/>
        </p:nvSpPr>
        <p:spPr>
          <a:xfrm>
            <a:off x="3821936" y="3698445"/>
            <a:ext cx="520361" cy="457596"/>
          </a:xfrm>
          <a:custGeom>
            <a:avLst/>
            <a:gdLst>
              <a:gd name="connsiteX0" fmla="*/ 336658 w 602833"/>
              <a:gd name="connsiteY0" fmla="*/ 530121 h 530120"/>
              <a:gd name="connsiteX1" fmla="*/ 278614 w 602833"/>
              <a:gd name="connsiteY1" fmla="*/ 472662 h 530120"/>
              <a:gd name="connsiteX2" fmla="*/ 447772 w 602833"/>
              <a:gd name="connsiteY2" fmla="*/ 305349 h 530120"/>
              <a:gd name="connsiteX3" fmla="*/ 0 w 602833"/>
              <a:gd name="connsiteY3" fmla="*/ 305349 h 530120"/>
              <a:gd name="connsiteX4" fmla="*/ 0 w 602833"/>
              <a:gd name="connsiteY4" fmla="*/ 224634 h 530120"/>
              <a:gd name="connsiteX5" fmla="*/ 447772 w 602833"/>
              <a:gd name="connsiteY5" fmla="*/ 224634 h 530120"/>
              <a:gd name="connsiteX6" fmla="*/ 278614 w 602833"/>
              <a:gd name="connsiteY6" fmla="*/ 56637 h 530120"/>
              <a:gd name="connsiteX7" fmla="*/ 336658 w 602833"/>
              <a:gd name="connsiteY7" fmla="*/ 0 h 530120"/>
              <a:gd name="connsiteX8" fmla="*/ 602834 w 602833"/>
              <a:gd name="connsiteY8" fmla="*/ 265676 h 53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833" h="530120">
                <a:moveTo>
                  <a:pt x="336658" y="530121"/>
                </a:moveTo>
                <a:lnTo>
                  <a:pt x="278614" y="472662"/>
                </a:lnTo>
                <a:lnTo>
                  <a:pt x="447772" y="305349"/>
                </a:lnTo>
                <a:lnTo>
                  <a:pt x="0" y="305349"/>
                </a:lnTo>
                <a:lnTo>
                  <a:pt x="0" y="224634"/>
                </a:lnTo>
                <a:lnTo>
                  <a:pt x="447772" y="224634"/>
                </a:lnTo>
                <a:lnTo>
                  <a:pt x="278614" y="56637"/>
                </a:lnTo>
                <a:lnTo>
                  <a:pt x="336658" y="0"/>
                </a:lnTo>
                <a:lnTo>
                  <a:pt x="602834" y="265676"/>
                </a:lnTo>
                <a:close/>
              </a:path>
            </a:pathLst>
          </a:custGeom>
          <a:solidFill>
            <a:schemeClr val="lt1"/>
          </a:solidFill>
          <a:ln w="9525" cap="flat">
            <a:solidFill>
              <a:schemeClr val="dk1"/>
            </a:solidFill>
            <a:prstDash val="solid"/>
            <a:miter lim="800000"/>
          </a:ln>
        </p:spPr>
        <p:txBody>
          <a:bodyPr rtlCol="0" anchor="ctr"/>
          <a:lstStyle/>
          <a:p>
            <a:endParaRPr lang="de-DE" dirty="0"/>
          </a:p>
        </p:txBody>
      </p:sp>
      <p:sp>
        <p:nvSpPr>
          <p:cNvPr id="162" name="Grafik 156">
            <a:extLst>
              <a:ext uri="{FF2B5EF4-FFF2-40B4-BE49-F238E27FC236}">
                <a16:creationId xmlns:a16="http://schemas.microsoft.com/office/drawing/2014/main" id="{F3088A45-D565-5C4F-896D-B5CADADD7766}"/>
              </a:ext>
            </a:extLst>
          </p:cNvPr>
          <p:cNvSpPr/>
          <p:nvPr userDrawn="1"/>
        </p:nvSpPr>
        <p:spPr>
          <a:xfrm>
            <a:off x="4520241" y="3065985"/>
            <a:ext cx="520361" cy="457596"/>
          </a:xfrm>
          <a:custGeom>
            <a:avLst/>
            <a:gdLst>
              <a:gd name="connsiteX0" fmla="*/ 336658 w 602833"/>
              <a:gd name="connsiteY0" fmla="*/ 530121 h 530120"/>
              <a:gd name="connsiteX1" fmla="*/ 278614 w 602833"/>
              <a:gd name="connsiteY1" fmla="*/ 472662 h 530120"/>
              <a:gd name="connsiteX2" fmla="*/ 447772 w 602833"/>
              <a:gd name="connsiteY2" fmla="*/ 305349 h 530120"/>
              <a:gd name="connsiteX3" fmla="*/ 0 w 602833"/>
              <a:gd name="connsiteY3" fmla="*/ 305349 h 530120"/>
              <a:gd name="connsiteX4" fmla="*/ 0 w 602833"/>
              <a:gd name="connsiteY4" fmla="*/ 224634 h 530120"/>
              <a:gd name="connsiteX5" fmla="*/ 447772 w 602833"/>
              <a:gd name="connsiteY5" fmla="*/ 224634 h 530120"/>
              <a:gd name="connsiteX6" fmla="*/ 278614 w 602833"/>
              <a:gd name="connsiteY6" fmla="*/ 56637 h 530120"/>
              <a:gd name="connsiteX7" fmla="*/ 336658 w 602833"/>
              <a:gd name="connsiteY7" fmla="*/ 0 h 530120"/>
              <a:gd name="connsiteX8" fmla="*/ 602834 w 602833"/>
              <a:gd name="connsiteY8" fmla="*/ 265676 h 53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833" h="530120">
                <a:moveTo>
                  <a:pt x="336658" y="530121"/>
                </a:moveTo>
                <a:lnTo>
                  <a:pt x="278614" y="472662"/>
                </a:lnTo>
                <a:lnTo>
                  <a:pt x="447772" y="305349"/>
                </a:lnTo>
                <a:lnTo>
                  <a:pt x="0" y="305349"/>
                </a:lnTo>
                <a:lnTo>
                  <a:pt x="0" y="224634"/>
                </a:lnTo>
                <a:lnTo>
                  <a:pt x="447772" y="224634"/>
                </a:lnTo>
                <a:lnTo>
                  <a:pt x="278614" y="56637"/>
                </a:lnTo>
                <a:lnTo>
                  <a:pt x="336658" y="0"/>
                </a:lnTo>
                <a:lnTo>
                  <a:pt x="602834" y="265676"/>
                </a:lnTo>
                <a:close/>
              </a:path>
            </a:pathLst>
          </a:custGeom>
          <a:pattFill prst="pct20">
            <a:fgClr>
              <a:schemeClr val="tx1"/>
            </a:fgClr>
            <a:bgClr>
              <a:schemeClr val="bg1"/>
            </a:bgClr>
          </a:pattFill>
          <a:ln w="9525" cap="flat">
            <a:solidFill>
              <a:schemeClr val="dk1"/>
            </a:solidFill>
            <a:prstDash val="solid"/>
            <a:miter lim="800000"/>
          </a:ln>
        </p:spPr>
        <p:txBody>
          <a:bodyPr rtlCol="0" anchor="ctr"/>
          <a:lstStyle/>
          <a:p>
            <a:endParaRPr lang="de-DE" dirty="0"/>
          </a:p>
        </p:txBody>
      </p:sp>
      <p:sp>
        <p:nvSpPr>
          <p:cNvPr id="163" name="Textplatzhalter 7">
            <a:extLst>
              <a:ext uri="{FF2B5EF4-FFF2-40B4-BE49-F238E27FC236}">
                <a16:creationId xmlns:a16="http://schemas.microsoft.com/office/drawing/2014/main" id="{8F04F785-0A0C-4749-A89E-5ECAD12F3477}"/>
              </a:ext>
            </a:extLst>
          </p:cNvPr>
          <p:cNvSpPr>
            <a:spLocks noGrp="1"/>
          </p:cNvSpPr>
          <p:nvPr>
            <p:ph type="body" sz="quarter" idx="33" hasCustomPrompt="1"/>
          </p:nvPr>
        </p:nvSpPr>
        <p:spPr>
          <a:xfrm>
            <a:off x="234829" y="441325"/>
            <a:ext cx="7371458" cy="1008063"/>
          </a:xfrm>
        </p:spPr>
        <p:txBody>
          <a:bodyPr/>
          <a:lstStyle>
            <a:lvl1pPr>
              <a:defRPr/>
            </a:lvl1pPr>
          </a:lstStyle>
          <a:p>
            <a:pPr lvl="0"/>
            <a:r>
              <a:rPr lang="en-US" noProof="0" dirty="0"/>
              <a:t>Examples graphics</a:t>
            </a:r>
          </a:p>
        </p:txBody>
      </p:sp>
      <p:sp>
        <p:nvSpPr>
          <p:cNvPr id="16" name="Grafik 158">
            <a:extLst>
              <a:ext uri="{FF2B5EF4-FFF2-40B4-BE49-F238E27FC236}">
                <a16:creationId xmlns:a16="http://schemas.microsoft.com/office/drawing/2014/main" id="{297424CE-DF38-CA49-9A46-BF5D959E00DB}"/>
              </a:ext>
            </a:extLst>
          </p:cNvPr>
          <p:cNvSpPr/>
          <p:nvPr/>
        </p:nvSpPr>
        <p:spPr>
          <a:xfrm>
            <a:off x="3795064" y="3059474"/>
            <a:ext cx="520362" cy="457596"/>
          </a:xfrm>
          <a:custGeom>
            <a:avLst/>
            <a:gdLst>
              <a:gd name="connsiteX0" fmla="*/ 290601 w 520362"/>
              <a:gd name="connsiteY0" fmla="*/ 457596 h 457596"/>
              <a:gd name="connsiteX1" fmla="*/ 240497 w 520362"/>
              <a:gd name="connsiteY1" fmla="*/ 407999 h 457596"/>
              <a:gd name="connsiteX2" fmla="*/ 386514 w 520362"/>
              <a:gd name="connsiteY2" fmla="*/ 263576 h 457596"/>
              <a:gd name="connsiteX3" fmla="*/ 0 w 520362"/>
              <a:gd name="connsiteY3" fmla="*/ 263576 h 457596"/>
              <a:gd name="connsiteX4" fmla="*/ 0 w 520362"/>
              <a:gd name="connsiteY4" fmla="*/ 193903 h 457596"/>
              <a:gd name="connsiteX5" fmla="*/ 386514 w 520362"/>
              <a:gd name="connsiteY5" fmla="*/ 193903 h 457596"/>
              <a:gd name="connsiteX6" fmla="*/ 240497 w 520362"/>
              <a:gd name="connsiteY6" fmla="*/ 48889 h 457596"/>
              <a:gd name="connsiteX7" fmla="*/ 290601 w 520362"/>
              <a:gd name="connsiteY7" fmla="*/ 0 h 457596"/>
              <a:gd name="connsiteX8" fmla="*/ 520362 w 520362"/>
              <a:gd name="connsiteY8" fmla="*/ 229330 h 45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62" h="457596">
                <a:moveTo>
                  <a:pt x="290601" y="457596"/>
                </a:moveTo>
                <a:lnTo>
                  <a:pt x="240497" y="407999"/>
                </a:lnTo>
                <a:lnTo>
                  <a:pt x="386514" y="263576"/>
                </a:lnTo>
                <a:lnTo>
                  <a:pt x="0" y="263576"/>
                </a:lnTo>
                <a:lnTo>
                  <a:pt x="0" y="193903"/>
                </a:lnTo>
                <a:lnTo>
                  <a:pt x="386514" y="193903"/>
                </a:lnTo>
                <a:lnTo>
                  <a:pt x="240497" y="48889"/>
                </a:lnTo>
                <a:lnTo>
                  <a:pt x="290601" y="0"/>
                </a:lnTo>
                <a:lnTo>
                  <a:pt x="520362" y="229330"/>
                </a:lnTo>
                <a:close/>
              </a:path>
            </a:pathLst>
          </a:custGeom>
          <a:solidFill>
            <a:schemeClr val="dk1"/>
          </a:solidFill>
          <a:ln w="11043" cap="flat">
            <a:noFill/>
            <a:prstDash val="solid"/>
            <a:miter/>
          </a:ln>
        </p:spPr>
        <p:txBody>
          <a:bodyPr rtlCol="0" anchor="ctr"/>
          <a:lstStyle/>
          <a:p>
            <a:endParaRPr lang="de-DE" dirty="0"/>
          </a:p>
        </p:txBody>
      </p:sp>
      <p:sp>
        <p:nvSpPr>
          <p:cNvPr id="18" name="Grafik 159">
            <a:extLst>
              <a:ext uri="{FF2B5EF4-FFF2-40B4-BE49-F238E27FC236}">
                <a16:creationId xmlns:a16="http://schemas.microsoft.com/office/drawing/2014/main" id="{1BE73C45-DCAD-E84E-877A-C9722CD031E8}"/>
              </a:ext>
            </a:extLst>
          </p:cNvPr>
          <p:cNvSpPr/>
          <p:nvPr/>
        </p:nvSpPr>
        <p:spPr>
          <a:xfrm>
            <a:off x="3021644" y="3707174"/>
            <a:ext cx="520362" cy="457596"/>
          </a:xfrm>
          <a:custGeom>
            <a:avLst/>
            <a:gdLst>
              <a:gd name="connsiteX0" fmla="*/ 290601 w 520362"/>
              <a:gd name="connsiteY0" fmla="*/ 457596 h 457596"/>
              <a:gd name="connsiteX1" fmla="*/ 240497 w 520362"/>
              <a:gd name="connsiteY1" fmla="*/ 407999 h 457596"/>
              <a:gd name="connsiteX2" fmla="*/ 386514 w 520362"/>
              <a:gd name="connsiteY2" fmla="*/ 263576 h 457596"/>
              <a:gd name="connsiteX3" fmla="*/ 0 w 520362"/>
              <a:gd name="connsiteY3" fmla="*/ 263576 h 457596"/>
              <a:gd name="connsiteX4" fmla="*/ 0 w 520362"/>
              <a:gd name="connsiteY4" fmla="*/ 193903 h 457596"/>
              <a:gd name="connsiteX5" fmla="*/ 386514 w 520362"/>
              <a:gd name="connsiteY5" fmla="*/ 193903 h 457596"/>
              <a:gd name="connsiteX6" fmla="*/ 240497 w 520362"/>
              <a:gd name="connsiteY6" fmla="*/ 48889 h 457596"/>
              <a:gd name="connsiteX7" fmla="*/ 290601 w 520362"/>
              <a:gd name="connsiteY7" fmla="*/ 0 h 457596"/>
              <a:gd name="connsiteX8" fmla="*/ 520362 w 520362"/>
              <a:gd name="connsiteY8" fmla="*/ 229330 h 45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62" h="457596">
                <a:moveTo>
                  <a:pt x="290601" y="457596"/>
                </a:moveTo>
                <a:lnTo>
                  <a:pt x="240497" y="407999"/>
                </a:lnTo>
                <a:lnTo>
                  <a:pt x="386514" y="263576"/>
                </a:lnTo>
                <a:lnTo>
                  <a:pt x="0" y="263576"/>
                </a:lnTo>
                <a:lnTo>
                  <a:pt x="0" y="193903"/>
                </a:lnTo>
                <a:lnTo>
                  <a:pt x="386514" y="193903"/>
                </a:lnTo>
                <a:lnTo>
                  <a:pt x="240497" y="48889"/>
                </a:lnTo>
                <a:lnTo>
                  <a:pt x="290601" y="0"/>
                </a:lnTo>
                <a:lnTo>
                  <a:pt x="520362" y="229330"/>
                </a:lnTo>
                <a:close/>
              </a:path>
            </a:pathLst>
          </a:custGeom>
          <a:solidFill>
            <a:schemeClr val="accent2"/>
          </a:solidFill>
          <a:ln w="11043" cap="flat">
            <a:noFill/>
            <a:prstDash val="solid"/>
            <a:miter/>
          </a:ln>
        </p:spPr>
        <p:txBody>
          <a:bodyPr rtlCol="0" anchor="ctr"/>
          <a:lstStyle/>
          <a:p>
            <a:endParaRPr lang="de-DE" dirty="0"/>
          </a:p>
        </p:txBody>
      </p:sp>
      <p:sp>
        <p:nvSpPr>
          <p:cNvPr id="20" name="Grafik 157">
            <a:extLst>
              <a:ext uri="{FF2B5EF4-FFF2-40B4-BE49-F238E27FC236}">
                <a16:creationId xmlns:a16="http://schemas.microsoft.com/office/drawing/2014/main" id="{12A8861B-C659-594B-9A36-319DDA01367F}"/>
              </a:ext>
            </a:extLst>
          </p:cNvPr>
          <p:cNvSpPr/>
          <p:nvPr/>
        </p:nvSpPr>
        <p:spPr>
          <a:xfrm>
            <a:off x="3040704" y="3059474"/>
            <a:ext cx="520362" cy="457596"/>
          </a:xfrm>
          <a:custGeom>
            <a:avLst/>
            <a:gdLst>
              <a:gd name="connsiteX0" fmla="*/ 290601 w 520362"/>
              <a:gd name="connsiteY0" fmla="*/ 457596 h 457596"/>
              <a:gd name="connsiteX1" fmla="*/ 240497 w 520362"/>
              <a:gd name="connsiteY1" fmla="*/ 407999 h 457596"/>
              <a:gd name="connsiteX2" fmla="*/ 386514 w 520362"/>
              <a:gd name="connsiteY2" fmla="*/ 263576 h 457596"/>
              <a:gd name="connsiteX3" fmla="*/ 0 w 520362"/>
              <a:gd name="connsiteY3" fmla="*/ 263576 h 457596"/>
              <a:gd name="connsiteX4" fmla="*/ 0 w 520362"/>
              <a:gd name="connsiteY4" fmla="*/ 193903 h 457596"/>
              <a:gd name="connsiteX5" fmla="*/ 386514 w 520362"/>
              <a:gd name="connsiteY5" fmla="*/ 193903 h 457596"/>
              <a:gd name="connsiteX6" fmla="*/ 240497 w 520362"/>
              <a:gd name="connsiteY6" fmla="*/ 48889 h 457596"/>
              <a:gd name="connsiteX7" fmla="*/ 290601 w 520362"/>
              <a:gd name="connsiteY7" fmla="*/ 0 h 457596"/>
              <a:gd name="connsiteX8" fmla="*/ 520362 w 520362"/>
              <a:gd name="connsiteY8" fmla="*/ 229330 h 45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62" h="457596">
                <a:moveTo>
                  <a:pt x="290601" y="457596"/>
                </a:moveTo>
                <a:lnTo>
                  <a:pt x="240497" y="407999"/>
                </a:lnTo>
                <a:lnTo>
                  <a:pt x="386514" y="263576"/>
                </a:lnTo>
                <a:lnTo>
                  <a:pt x="0" y="263576"/>
                </a:lnTo>
                <a:lnTo>
                  <a:pt x="0" y="193903"/>
                </a:lnTo>
                <a:lnTo>
                  <a:pt x="386514" y="193903"/>
                </a:lnTo>
                <a:lnTo>
                  <a:pt x="240497" y="48889"/>
                </a:lnTo>
                <a:lnTo>
                  <a:pt x="290601" y="0"/>
                </a:lnTo>
                <a:lnTo>
                  <a:pt x="520362" y="229330"/>
                </a:lnTo>
                <a:close/>
              </a:path>
            </a:pathLst>
          </a:custGeom>
          <a:solidFill>
            <a:schemeClr val="accent1"/>
          </a:solidFill>
          <a:ln w="11043" cap="flat">
            <a:noFill/>
            <a:prstDash val="solid"/>
            <a:miter/>
          </a:ln>
        </p:spPr>
        <p:txBody>
          <a:bodyPr rtlCol="0" anchor="ctr"/>
          <a:lstStyle/>
          <a:p>
            <a:endParaRPr lang="de-DE" dirty="0"/>
          </a:p>
        </p:txBody>
      </p:sp>
      <p:sp>
        <p:nvSpPr>
          <p:cNvPr id="108" name="Line 72">
            <a:extLst>
              <a:ext uri="{FF2B5EF4-FFF2-40B4-BE49-F238E27FC236}">
                <a16:creationId xmlns:a16="http://schemas.microsoft.com/office/drawing/2014/main" id="{EFB601C3-D732-774C-A969-CBC8A18A41AF}"/>
              </a:ext>
            </a:extLst>
          </p:cNvPr>
          <p:cNvSpPr>
            <a:spLocks noChangeShapeType="1"/>
          </p:cNvSpPr>
          <p:nvPr userDrawn="1"/>
        </p:nvSpPr>
        <p:spPr bwMode="auto">
          <a:xfrm>
            <a:off x="3011063" y="2261178"/>
            <a:ext cx="783772" cy="0"/>
          </a:xfrm>
          <a:prstGeom prst="line">
            <a:avLst/>
          </a:prstGeom>
          <a:noFill/>
          <a:ln w="9525" algn="ctr">
            <a:solidFill>
              <a:schemeClr val="tx1"/>
            </a:solidFill>
            <a:miter lim="1000000"/>
            <a:headEnd type="arrow"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110" name="Grafik 156">
            <a:extLst>
              <a:ext uri="{FF2B5EF4-FFF2-40B4-BE49-F238E27FC236}">
                <a16:creationId xmlns:a16="http://schemas.microsoft.com/office/drawing/2014/main" id="{C778B575-8E63-7B43-9BD3-DF69BE280107}"/>
              </a:ext>
            </a:extLst>
          </p:cNvPr>
          <p:cNvSpPr/>
          <p:nvPr userDrawn="1"/>
        </p:nvSpPr>
        <p:spPr>
          <a:xfrm>
            <a:off x="4532436" y="3687934"/>
            <a:ext cx="520361" cy="457596"/>
          </a:xfrm>
          <a:custGeom>
            <a:avLst/>
            <a:gdLst>
              <a:gd name="connsiteX0" fmla="*/ 336658 w 602833"/>
              <a:gd name="connsiteY0" fmla="*/ 530121 h 530120"/>
              <a:gd name="connsiteX1" fmla="*/ 278614 w 602833"/>
              <a:gd name="connsiteY1" fmla="*/ 472662 h 530120"/>
              <a:gd name="connsiteX2" fmla="*/ 447772 w 602833"/>
              <a:gd name="connsiteY2" fmla="*/ 305349 h 530120"/>
              <a:gd name="connsiteX3" fmla="*/ 0 w 602833"/>
              <a:gd name="connsiteY3" fmla="*/ 305349 h 530120"/>
              <a:gd name="connsiteX4" fmla="*/ 0 w 602833"/>
              <a:gd name="connsiteY4" fmla="*/ 224634 h 530120"/>
              <a:gd name="connsiteX5" fmla="*/ 447772 w 602833"/>
              <a:gd name="connsiteY5" fmla="*/ 224634 h 530120"/>
              <a:gd name="connsiteX6" fmla="*/ 278614 w 602833"/>
              <a:gd name="connsiteY6" fmla="*/ 56637 h 530120"/>
              <a:gd name="connsiteX7" fmla="*/ 336658 w 602833"/>
              <a:gd name="connsiteY7" fmla="*/ 0 h 530120"/>
              <a:gd name="connsiteX8" fmla="*/ 602834 w 602833"/>
              <a:gd name="connsiteY8" fmla="*/ 265676 h 53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833" h="530120">
                <a:moveTo>
                  <a:pt x="336658" y="530121"/>
                </a:moveTo>
                <a:lnTo>
                  <a:pt x="278614" y="472662"/>
                </a:lnTo>
                <a:lnTo>
                  <a:pt x="447772" y="305349"/>
                </a:lnTo>
                <a:lnTo>
                  <a:pt x="0" y="305349"/>
                </a:lnTo>
                <a:lnTo>
                  <a:pt x="0" y="224634"/>
                </a:lnTo>
                <a:lnTo>
                  <a:pt x="447772" y="224634"/>
                </a:lnTo>
                <a:lnTo>
                  <a:pt x="278614" y="56637"/>
                </a:lnTo>
                <a:lnTo>
                  <a:pt x="336658" y="0"/>
                </a:lnTo>
                <a:lnTo>
                  <a:pt x="602834" y="265676"/>
                </a:lnTo>
                <a:close/>
              </a:path>
            </a:pathLst>
          </a:custGeom>
          <a:pattFill prst="ltDnDiag">
            <a:fgClr>
              <a:schemeClr val="tx1"/>
            </a:fgClr>
            <a:bgClr>
              <a:schemeClr val="bg1"/>
            </a:bgClr>
          </a:pattFill>
          <a:ln w="9525" cap="flat">
            <a:solidFill>
              <a:schemeClr val="dk1"/>
            </a:solidFill>
            <a:prstDash val="solid"/>
            <a:miter lim="800000"/>
          </a:ln>
        </p:spPr>
        <p:txBody>
          <a:bodyPr rtlCol="0" anchor="ctr"/>
          <a:lstStyle/>
          <a:p>
            <a:endParaRPr lang="de-DE" dirty="0"/>
          </a:p>
        </p:txBody>
      </p:sp>
      <p:sp>
        <p:nvSpPr>
          <p:cNvPr id="111" name="Rechteck 110">
            <a:extLst>
              <a:ext uri="{FF2B5EF4-FFF2-40B4-BE49-F238E27FC236}">
                <a16:creationId xmlns:a16="http://schemas.microsoft.com/office/drawing/2014/main" id="{D10AB19F-8008-C244-9AB6-75A2A8141158}"/>
              </a:ext>
            </a:extLst>
          </p:cNvPr>
          <p:cNvSpPr/>
          <p:nvPr userDrawn="1"/>
        </p:nvSpPr>
        <p:spPr bwMode="auto">
          <a:xfrm>
            <a:off x="11046200" y="5715665"/>
            <a:ext cx="439200" cy="439200"/>
          </a:xfrm>
          <a:prstGeom prst="rect">
            <a:avLst/>
          </a:prstGeom>
          <a:pattFill prst="pct20">
            <a:fgClr>
              <a:schemeClr val="tx1"/>
            </a:fgClr>
            <a:bgClr>
              <a:schemeClr val="bg1"/>
            </a:bgClr>
          </a:pattFill>
          <a:ln w="6350">
            <a:solidFill>
              <a:schemeClr val="dk1"/>
            </a:solidFill>
          </a:ln>
          <a:effectLst/>
        </p:spPr>
        <p:txBody>
          <a:bodyPr wrap="none" rtlCol="0" anchor="ctr"/>
          <a:lstStyle/>
          <a:p>
            <a:pPr algn="ctr" eaLnBrk="1" fontAlgn="auto" hangingPunct="1">
              <a:spcBef>
                <a:spcPts val="0"/>
              </a:spcBef>
              <a:spcAft>
                <a:spcPts val="0"/>
              </a:spcAft>
            </a:pPr>
            <a:endParaRPr lang="de-DE" dirty="0"/>
          </a:p>
        </p:txBody>
      </p:sp>
      <p:sp>
        <p:nvSpPr>
          <p:cNvPr id="112" name="Rechteck 111">
            <a:extLst>
              <a:ext uri="{FF2B5EF4-FFF2-40B4-BE49-F238E27FC236}">
                <a16:creationId xmlns:a16="http://schemas.microsoft.com/office/drawing/2014/main" id="{1E40F7C8-5E14-E343-86A1-361DE1C17DAE}"/>
              </a:ext>
            </a:extLst>
          </p:cNvPr>
          <p:cNvSpPr/>
          <p:nvPr userDrawn="1"/>
        </p:nvSpPr>
        <p:spPr bwMode="auto">
          <a:xfrm>
            <a:off x="10455645" y="5715665"/>
            <a:ext cx="439200" cy="439200"/>
          </a:xfrm>
          <a:prstGeom prst="rect">
            <a:avLst/>
          </a:prstGeom>
          <a:pattFill prst="wdUpDiag">
            <a:fgClr>
              <a:schemeClr val="tx1"/>
            </a:fgClr>
            <a:bgClr>
              <a:schemeClr val="bg1"/>
            </a:bgClr>
          </a:pattFill>
          <a:ln w="6350">
            <a:solidFill>
              <a:schemeClr val="dk1"/>
            </a:solidFill>
            <a:prstDash val="solid"/>
            <a:extLst>
              <a:ext uri="{C807C97D-BFC1-408E-A445-0C87EB9F89A2}">
                <ask:lineSketchStyleProps xmlns:ask="http://schemas.microsoft.com/office/drawing/2018/sketchyshapes">
                  <ask:type>
                    <ask:lineSketchNone/>
                  </ask:type>
                </ask:lineSketchStyleProps>
              </a:ext>
            </a:extLst>
          </a:ln>
          <a:effectLst/>
        </p:spPr>
        <p:txBody>
          <a:bodyPr wrap="none" rtlCol="0" anchor="ctr"/>
          <a:lstStyle/>
          <a:p>
            <a:pPr algn="ctr" eaLnBrk="1" fontAlgn="auto" hangingPunct="1">
              <a:spcBef>
                <a:spcPts val="0"/>
              </a:spcBef>
              <a:spcAft>
                <a:spcPts val="0"/>
              </a:spcAft>
            </a:pPr>
            <a:endParaRPr lang="de-DE" dirty="0"/>
          </a:p>
        </p:txBody>
      </p:sp>
      <p:sp>
        <p:nvSpPr>
          <p:cNvPr id="113" name="Rechteck 112">
            <a:extLst>
              <a:ext uri="{FF2B5EF4-FFF2-40B4-BE49-F238E27FC236}">
                <a16:creationId xmlns:a16="http://schemas.microsoft.com/office/drawing/2014/main" id="{5B3BC20B-235D-2447-BDFB-7E4E955581AB}"/>
              </a:ext>
            </a:extLst>
          </p:cNvPr>
          <p:cNvSpPr/>
          <p:nvPr userDrawn="1"/>
        </p:nvSpPr>
        <p:spPr bwMode="auto">
          <a:xfrm>
            <a:off x="10450560" y="4594890"/>
            <a:ext cx="439200" cy="439200"/>
          </a:xfrm>
          <a:prstGeom prst="rect">
            <a:avLst/>
          </a:prstGeom>
          <a:solidFill>
            <a:srgbClr val="FFDD00"/>
          </a:solidFill>
          <a:ln w="6350">
            <a:solidFill>
              <a:schemeClr val="dk1"/>
            </a:solidFill>
          </a:ln>
          <a:effectLst/>
        </p:spPr>
        <p:txBody>
          <a:bodyPr wrap="none" rtlCol="0" anchor="ctr"/>
          <a:lstStyle/>
          <a:p>
            <a:pPr algn="ctr" eaLnBrk="1" fontAlgn="auto" hangingPunct="1">
              <a:spcBef>
                <a:spcPts val="0"/>
              </a:spcBef>
              <a:spcAft>
                <a:spcPts val="0"/>
              </a:spcAft>
            </a:pPr>
            <a:endParaRPr lang="de-DE" dirty="0"/>
          </a:p>
        </p:txBody>
      </p:sp>
      <p:sp>
        <p:nvSpPr>
          <p:cNvPr id="114" name="Rechteck 113">
            <a:extLst>
              <a:ext uri="{FF2B5EF4-FFF2-40B4-BE49-F238E27FC236}">
                <a16:creationId xmlns:a16="http://schemas.microsoft.com/office/drawing/2014/main" id="{F297F7C3-DCA7-6848-9B64-1AEF75E78441}"/>
              </a:ext>
            </a:extLst>
          </p:cNvPr>
          <p:cNvSpPr/>
          <p:nvPr userDrawn="1"/>
        </p:nvSpPr>
        <p:spPr bwMode="auto">
          <a:xfrm>
            <a:off x="11039849" y="5156115"/>
            <a:ext cx="439200" cy="439200"/>
          </a:xfrm>
          <a:prstGeom prst="rect">
            <a:avLst/>
          </a:prstGeom>
          <a:solidFill>
            <a:schemeClr val="accent3"/>
          </a:solidFill>
          <a:ln w="6350">
            <a:noFill/>
          </a:ln>
          <a:effectLst/>
        </p:spPr>
        <p:txBody>
          <a:bodyPr wrap="none" rtlCol="0" anchor="ctr"/>
          <a:lstStyle/>
          <a:p>
            <a:pPr algn="ctr" eaLnBrk="1" fontAlgn="auto" hangingPunct="1">
              <a:spcBef>
                <a:spcPts val="0"/>
              </a:spcBef>
              <a:spcAft>
                <a:spcPts val="0"/>
              </a:spcAft>
            </a:pPr>
            <a:endParaRPr lang="de-DE" dirty="0"/>
          </a:p>
        </p:txBody>
      </p:sp>
      <p:sp>
        <p:nvSpPr>
          <p:cNvPr id="115" name="Rechteck 114">
            <a:extLst>
              <a:ext uri="{FF2B5EF4-FFF2-40B4-BE49-F238E27FC236}">
                <a16:creationId xmlns:a16="http://schemas.microsoft.com/office/drawing/2014/main" id="{D49E14F4-079E-3E41-B0B5-DE415F3F432C}"/>
              </a:ext>
            </a:extLst>
          </p:cNvPr>
          <p:cNvSpPr/>
          <p:nvPr userDrawn="1"/>
        </p:nvSpPr>
        <p:spPr bwMode="auto">
          <a:xfrm>
            <a:off x="10449294" y="5159290"/>
            <a:ext cx="439200" cy="439200"/>
          </a:xfrm>
          <a:prstGeom prst="rect">
            <a:avLst/>
          </a:prstGeom>
          <a:solidFill>
            <a:schemeClr val="tx1"/>
          </a:solidFill>
          <a:ln w="6350">
            <a:solidFill>
              <a:schemeClr val="dk1"/>
            </a:solidFill>
          </a:ln>
          <a:effectLst/>
        </p:spPr>
        <p:txBody>
          <a:bodyPr wrap="none" rtlCol="0" anchor="ctr"/>
          <a:lstStyle/>
          <a:p>
            <a:pPr algn="ctr" eaLnBrk="1" fontAlgn="auto" hangingPunct="1">
              <a:spcBef>
                <a:spcPts val="0"/>
              </a:spcBef>
              <a:spcAft>
                <a:spcPts val="0"/>
              </a:spcAft>
            </a:pPr>
            <a:endParaRPr lang="de-DE" dirty="0"/>
          </a:p>
        </p:txBody>
      </p:sp>
      <p:sp>
        <p:nvSpPr>
          <p:cNvPr id="116" name="Rechteck 115">
            <a:extLst>
              <a:ext uri="{FF2B5EF4-FFF2-40B4-BE49-F238E27FC236}">
                <a16:creationId xmlns:a16="http://schemas.microsoft.com/office/drawing/2014/main" id="{FD1FD2BF-74F6-1644-A41B-7E91215D0AF9}"/>
              </a:ext>
            </a:extLst>
          </p:cNvPr>
          <p:cNvSpPr/>
          <p:nvPr userDrawn="1"/>
        </p:nvSpPr>
        <p:spPr bwMode="auto">
          <a:xfrm>
            <a:off x="11036029" y="4590965"/>
            <a:ext cx="439200" cy="439200"/>
          </a:xfrm>
          <a:prstGeom prst="rect">
            <a:avLst/>
          </a:prstGeom>
          <a:solidFill>
            <a:schemeClr val="tx2"/>
          </a:solidFill>
          <a:ln w="6350">
            <a:solidFill>
              <a:schemeClr val="dk1"/>
            </a:solidFill>
          </a:ln>
          <a:effectLst/>
        </p:spPr>
        <p:txBody>
          <a:bodyPr wrap="none" rtlCol="0" anchor="ctr"/>
          <a:lstStyle/>
          <a:p>
            <a:pPr algn="ctr" eaLnBrk="1" fontAlgn="auto" hangingPunct="1">
              <a:spcBef>
                <a:spcPts val="0"/>
              </a:spcBef>
              <a:spcAft>
                <a:spcPts val="0"/>
              </a:spcAft>
            </a:pPr>
            <a:endParaRPr lang="de-DE" dirty="0"/>
          </a:p>
        </p:txBody>
      </p:sp>
      <p:sp>
        <p:nvSpPr>
          <p:cNvPr id="118" name="Line 72">
            <a:extLst>
              <a:ext uri="{FF2B5EF4-FFF2-40B4-BE49-F238E27FC236}">
                <a16:creationId xmlns:a16="http://schemas.microsoft.com/office/drawing/2014/main" id="{2F21AFCD-F5CA-854D-95C2-6F21D0AC8802}"/>
              </a:ext>
            </a:extLst>
          </p:cNvPr>
          <p:cNvSpPr>
            <a:spLocks noChangeShapeType="1"/>
          </p:cNvSpPr>
          <p:nvPr userDrawn="1"/>
        </p:nvSpPr>
        <p:spPr bwMode="auto">
          <a:xfrm>
            <a:off x="4389120" y="1889760"/>
            <a:ext cx="0" cy="746760"/>
          </a:xfrm>
          <a:prstGeom prst="line">
            <a:avLst/>
          </a:prstGeom>
          <a:noFill/>
          <a:ln w="9525" algn="ctr">
            <a:solidFill>
              <a:schemeClr val="tx1"/>
            </a:solidFill>
            <a:miter lim="1000000"/>
            <a:headEnd type="arrow"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119" name="Line 72">
            <a:extLst>
              <a:ext uri="{FF2B5EF4-FFF2-40B4-BE49-F238E27FC236}">
                <a16:creationId xmlns:a16="http://schemas.microsoft.com/office/drawing/2014/main" id="{1D64D8A4-984A-E74B-AC42-780C9A2B802F}"/>
              </a:ext>
            </a:extLst>
          </p:cNvPr>
          <p:cNvSpPr>
            <a:spLocks noChangeShapeType="1"/>
          </p:cNvSpPr>
          <p:nvPr userDrawn="1"/>
        </p:nvSpPr>
        <p:spPr bwMode="auto">
          <a:xfrm flipV="1">
            <a:off x="4754880" y="1920240"/>
            <a:ext cx="0" cy="731520"/>
          </a:xfrm>
          <a:prstGeom prst="line">
            <a:avLst/>
          </a:prstGeom>
          <a:noFill/>
          <a:ln w="9525" algn="ctr">
            <a:solidFill>
              <a:schemeClr val="tx1"/>
            </a:solidFill>
            <a:miter lim="1000000"/>
            <a:headEnd type="arrow"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Tree>
    <p:extLst>
      <p:ext uri="{BB962C8B-B14F-4D97-AF65-F5344CB8AC3E}">
        <p14:creationId xmlns:p14="http://schemas.microsoft.com/office/powerpoint/2010/main" val="1942188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0C071-30F1-5148-AD3C-EE4C2FC129EC}"/>
              </a:ext>
            </a:extLst>
          </p:cNvPr>
          <p:cNvSpPr>
            <a:spLocks noGrp="1"/>
          </p:cNvSpPr>
          <p:nvPr>
            <p:ph type="title" hasCustomPrompt="1"/>
          </p:nvPr>
        </p:nvSpPr>
        <p:spPr/>
        <p:txBody>
          <a:bodyPr/>
          <a:lstStyle>
            <a:lvl1pPr>
              <a:defRPr/>
            </a:lvl1pPr>
          </a:lstStyle>
          <a:p>
            <a:r>
              <a:rPr lang="en-US" noProof="0" dirty="0"/>
              <a:t>TEMPLATES</a:t>
            </a:r>
          </a:p>
        </p:txBody>
      </p:sp>
      <p:sp>
        <p:nvSpPr>
          <p:cNvPr id="37" name="Rechteckige Legende 36">
            <a:extLst>
              <a:ext uri="{FF2B5EF4-FFF2-40B4-BE49-F238E27FC236}">
                <a16:creationId xmlns:a16="http://schemas.microsoft.com/office/drawing/2014/main" id="{5EB870F6-72DE-7446-919D-905DDB106AF2}"/>
              </a:ext>
            </a:extLst>
          </p:cNvPr>
          <p:cNvSpPr/>
          <p:nvPr userDrawn="1"/>
        </p:nvSpPr>
        <p:spPr bwMode="auto">
          <a:xfrm>
            <a:off x="7615238" y="3176946"/>
            <a:ext cx="1888787" cy="832247"/>
          </a:xfrm>
          <a:prstGeom prst="wedgeRectCallout">
            <a:avLst>
              <a:gd name="adj1" fmla="val -33333"/>
              <a:gd name="adj2" fmla="val 76684"/>
            </a:avLst>
          </a:prstGeom>
          <a:noFill/>
          <a:ln w="9525">
            <a:solidFill>
              <a:schemeClr val="tx1"/>
            </a:solidFill>
          </a:ln>
          <a:effectLst/>
        </p:spPr>
        <p:txBody>
          <a:bodyPr wrap="square" rtlCol="0" anchor="ctr"/>
          <a:lstStyle/>
          <a:p>
            <a:pPr algn="l" eaLnBrk="1" fontAlgn="auto" hangingPunct="1">
              <a:lnSpc>
                <a:spcPts val="1520"/>
              </a:lnSpc>
              <a:spcBef>
                <a:spcPts val="0"/>
              </a:spcBef>
              <a:spcAft>
                <a:spcPts val="0"/>
              </a:spcAft>
            </a:pPr>
            <a:endParaRPr lang="de-DE" sz="1400" dirty="0"/>
          </a:p>
        </p:txBody>
      </p:sp>
      <p:sp>
        <p:nvSpPr>
          <p:cNvPr id="39" name="Rechteckige Legende 38">
            <a:extLst>
              <a:ext uri="{FF2B5EF4-FFF2-40B4-BE49-F238E27FC236}">
                <a16:creationId xmlns:a16="http://schemas.microsoft.com/office/drawing/2014/main" id="{93E9D0B9-8F91-5F43-B493-AF4703672DC8}"/>
              </a:ext>
            </a:extLst>
          </p:cNvPr>
          <p:cNvSpPr/>
          <p:nvPr userDrawn="1"/>
        </p:nvSpPr>
        <p:spPr bwMode="auto">
          <a:xfrm flipH="1">
            <a:off x="7608888" y="1700213"/>
            <a:ext cx="1888787" cy="832247"/>
          </a:xfrm>
          <a:prstGeom prst="wedgeRectCallout">
            <a:avLst>
              <a:gd name="adj1" fmla="val -33333"/>
              <a:gd name="adj2" fmla="val 76684"/>
            </a:avLst>
          </a:prstGeom>
          <a:noFill/>
          <a:ln w="9525">
            <a:solidFill>
              <a:schemeClr val="tx1"/>
            </a:solidFill>
          </a:ln>
          <a:effectLst/>
        </p:spPr>
        <p:txBody>
          <a:bodyPr wrap="square" rtlCol="0" anchor="ctr"/>
          <a:lstStyle/>
          <a:p>
            <a:pPr algn="l" eaLnBrk="1" fontAlgn="auto" hangingPunct="1">
              <a:lnSpc>
                <a:spcPts val="1520"/>
              </a:lnSpc>
              <a:spcBef>
                <a:spcPts val="0"/>
              </a:spcBef>
              <a:spcAft>
                <a:spcPts val="0"/>
              </a:spcAft>
            </a:pPr>
            <a:endParaRPr lang="de-DE" sz="1400" dirty="0"/>
          </a:p>
        </p:txBody>
      </p:sp>
      <p:sp>
        <p:nvSpPr>
          <p:cNvPr id="60" name="Line 72">
            <a:extLst>
              <a:ext uri="{FF2B5EF4-FFF2-40B4-BE49-F238E27FC236}">
                <a16:creationId xmlns:a16="http://schemas.microsoft.com/office/drawing/2014/main" id="{669EF9D9-B770-F342-8BE8-857A23E58238}"/>
              </a:ext>
            </a:extLst>
          </p:cNvPr>
          <p:cNvSpPr>
            <a:spLocks noChangeShapeType="1"/>
          </p:cNvSpPr>
          <p:nvPr userDrawn="1"/>
        </p:nvSpPr>
        <p:spPr bwMode="auto">
          <a:xfrm>
            <a:off x="5556250" y="1813646"/>
            <a:ext cx="1207635" cy="0"/>
          </a:xfrm>
          <a:prstGeom prst="line">
            <a:avLst/>
          </a:prstGeom>
          <a:noFill/>
          <a:ln w="9525" algn="ctr">
            <a:solidFill>
              <a:schemeClr val="tx1"/>
            </a:solidFill>
            <a:miter lim="1000000"/>
            <a:headEnd w="lg" len="me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61" name="Line 72">
            <a:extLst>
              <a:ext uri="{FF2B5EF4-FFF2-40B4-BE49-F238E27FC236}">
                <a16:creationId xmlns:a16="http://schemas.microsoft.com/office/drawing/2014/main" id="{396A954D-FB12-A042-8E77-65AAF69D8ADC}"/>
              </a:ext>
            </a:extLst>
          </p:cNvPr>
          <p:cNvSpPr>
            <a:spLocks noChangeShapeType="1"/>
          </p:cNvSpPr>
          <p:nvPr userDrawn="1"/>
        </p:nvSpPr>
        <p:spPr bwMode="auto">
          <a:xfrm>
            <a:off x="5549900" y="2503727"/>
            <a:ext cx="1213985" cy="0"/>
          </a:xfrm>
          <a:prstGeom prst="line">
            <a:avLst/>
          </a:prstGeom>
          <a:noFill/>
          <a:ln w="9525" algn="ctr">
            <a:solidFill>
              <a:schemeClr val="tx1"/>
            </a:solidFill>
            <a:miter lim="1000000"/>
            <a:headEnd type="arrow" w="lg" len="me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161" name="Grafik 156">
            <a:extLst>
              <a:ext uri="{FF2B5EF4-FFF2-40B4-BE49-F238E27FC236}">
                <a16:creationId xmlns:a16="http://schemas.microsoft.com/office/drawing/2014/main" id="{A9392F6D-3DEE-4845-866F-CDEC18BB9340}"/>
              </a:ext>
            </a:extLst>
          </p:cNvPr>
          <p:cNvSpPr/>
          <p:nvPr/>
        </p:nvSpPr>
        <p:spPr>
          <a:xfrm>
            <a:off x="6262876" y="3072335"/>
            <a:ext cx="520361" cy="457596"/>
          </a:xfrm>
          <a:custGeom>
            <a:avLst/>
            <a:gdLst>
              <a:gd name="connsiteX0" fmla="*/ 336658 w 602833"/>
              <a:gd name="connsiteY0" fmla="*/ 530121 h 530120"/>
              <a:gd name="connsiteX1" fmla="*/ 278614 w 602833"/>
              <a:gd name="connsiteY1" fmla="*/ 472662 h 530120"/>
              <a:gd name="connsiteX2" fmla="*/ 447772 w 602833"/>
              <a:gd name="connsiteY2" fmla="*/ 305349 h 530120"/>
              <a:gd name="connsiteX3" fmla="*/ 0 w 602833"/>
              <a:gd name="connsiteY3" fmla="*/ 305349 h 530120"/>
              <a:gd name="connsiteX4" fmla="*/ 0 w 602833"/>
              <a:gd name="connsiteY4" fmla="*/ 224634 h 530120"/>
              <a:gd name="connsiteX5" fmla="*/ 447772 w 602833"/>
              <a:gd name="connsiteY5" fmla="*/ 224634 h 530120"/>
              <a:gd name="connsiteX6" fmla="*/ 278614 w 602833"/>
              <a:gd name="connsiteY6" fmla="*/ 56637 h 530120"/>
              <a:gd name="connsiteX7" fmla="*/ 336658 w 602833"/>
              <a:gd name="connsiteY7" fmla="*/ 0 h 530120"/>
              <a:gd name="connsiteX8" fmla="*/ 602834 w 602833"/>
              <a:gd name="connsiteY8" fmla="*/ 265676 h 53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833" h="530120">
                <a:moveTo>
                  <a:pt x="336658" y="530121"/>
                </a:moveTo>
                <a:lnTo>
                  <a:pt x="278614" y="472662"/>
                </a:lnTo>
                <a:lnTo>
                  <a:pt x="447772" y="305349"/>
                </a:lnTo>
                <a:lnTo>
                  <a:pt x="0" y="305349"/>
                </a:lnTo>
                <a:lnTo>
                  <a:pt x="0" y="224634"/>
                </a:lnTo>
                <a:lnTo>
                  <a:pt x="447772" y="224634"/>
                </a:lnTo>
                <a:lnTo>
                  <a:pt x="278614" y="56637"/>
                </a:lnTo>
                <a:lnTo>
                  <a:pt x="336658" y="0"/>
                </a:lnTo>
                <a:lnTo>
                  <a:pt x="602834" y="265676"/>
                </a:lnTo>
                <a:close/>
              </a:path>
            </a:pathLst>
          </a:custGeom>
          <a:solidFill>
            <a:schemeClr val="lt1"/>
          </a:solidFill>
          <a:ln w="9525" cap="flat">
            <a:solidFill>
              <a:schemeClr val="dk1"/>
            </a:solidFill>
            <a:prstDash val="solid"/>
            <a:miter lim="800000"/>
          </a:ln>
        </p:spPr>
        <p:txBody>
          <a:bodyPr rtlCol="0" anchor="ctr"/>
          <a:lstStyle/>
          <a:p>
            <a:endParaRPr lang="de-DE" dirty="0"/>
          </a:p>
        </p:txBody>
      </p:sp>
      <p:sp>
        <p:nvSpPr>
          <p:cNvPr id="162" name="Grafik 156">
            <a:extLst>
              <a:ext uri="{FF2B5EF4-FFF2-40B4-BE49-F238E27FC236}">
                <a16:creationId xmlns:a16="http://schemas.microsoft.com/office/drawing/2014/main" id="{F3088A45-D565-5C4F-896D-B5CADADD7766}"/>
              </a:ext>
            </a:extLst>
          </p:cNvPr>
          <p:cNvSpPr/>
          <p:nvPr userDrawn="1"/>
        </p:nvSpPr>
        <p:spPr>
          <a:xfrm>
            <a:off x="5540051" y="4869385"/>
            <a:ext cx="520361" cy="457596"/>
          </a:xfrm>
          <a:custGeom>
            <a:avLst/>
            <a:gdLst>
              <a:gd name="connsiteX0" fmla="*/ 336658 w 602833"/>
              <a:gd name="connsiteY0" fmla="*/ 530121 h 530120"/>
              <a:gd name="connsiteX1" fmla="*/ 278614 w 602833"/>
              <a:gd name="connsiteY1" fmla="*/ 472662 h 530120"/>
              <a:gd name="connsiteX2" fmla="*/ 447772 w 602833"/>
              <a:gd name="connsiteY2" fmla="*/ 305349 h 530120"/>
              <a:gd name="connsiteX3" fmla="*/ 0 w 602833"/>
              <a:gd name="connsiteY3" fmla="*/ 305349 h 530120"/>
              <a:gd name="connsiteX4" fmla="*/ 0 w 602833"/>
              <a:gd name="connsiteY4" fmla="*/ 224634 h 530120"/>
              <a:gd name="connsiteX5" fmla="*/ 447772 w 602833"/>
              <a:gd name="connsiteY5" fmla="*/ 224634 h 530120"/>
              <a:gd name="connsiteX6" fmla="*/ 278614 w 602833"/>
              <a:gd name="connsiteY6" fmla="*/ 56637 h 530120"/>
              <a:gd name="connsiteX7" fmla="*/ 336658 w 602833"/>
              <a:gd name="connsiteY7" fmla="*/ 0 h 530120"/>
              <a:gd name="connsiteX8" fmla="*/ 602834 w 602833"/>
              <a:gd name="connsiteY8" fmla="*/ 265676 h 53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833" h="530120">
                <a:moveTo>
                  <a:pt x="336658" y="530121"/>
                </a:moveTo>
                <a:lnTo>
                  <a:pt x="278614" y="472662"/>
                </a:lnTo>
                <a:lnTo>
                  <a:pt x="447772" y="305349"/>
                </a:lnTo>
                <a:lnTo>
                  <a:pt x="0" y="305349"/>
                </a:lnTo>
                <a:lnTo>
                  <a:pt x="0" y="224634"/>
                </a:lnTo>
                <a:lnTo>
                  <a:pt x="447772" y="224634"/>
                </a:lnTo>
                <a:lnTo>
                  <a:pt x="278614" y="56637"/>
                </a:lnTo>
                <a:lnTo>
                  <a:pt x="336658" y="0"/>
                </a:lnTo>
                <a:lnTo>
                  <a:pt x="602834" y="265676"/>
                </a:lnTo>
                <a:close/>
              </a:path>
            </a:pathLst>
          </a:custGeom>
          <a:pattFill prst="pct20">
            <a:fgClr>
              <a:schemeClr val="tx1"/>
            </a:fgClr>
            <a:bgClr>
              <a:schemeClr val="bg1"/>
            </a:bgClr>
          </a:pattFill>
          <a:ln w="9525" cap="flat">
            <a:solidFill>
              <a:schemeClr val="dk1"/>
            </a:solidFill>
            <a:prstDash val="solid"/>
            <a:miter lim="800000"/>
          </a:ln>
        </p:spPr>
        <p:txBody>
          <a:bodyPr rtlCol="0" anchor="ctr"/>
          <a:lstStyle/>
          <a:p>
            <a:endParaRPr lang="de-DE" dirty="0"/>
          </a:p>
        </p:txBody>
      </p:sp>
      <p:sp>
        <p:nvSpPr>
          <p:cNvPr id="163" name="Textplatzhalter 7">
            <a:extLst>
              <a:ext uri="{FF2B5EF4-FFF2-40B4-BE49-F238E27FC236}">
                <a16:creationId xmlns:a16="http://schemas.microsoft.com/office/drawing/2014/main" id="{8F04F785-0A0C-4749-A89E-5ECAD12F3477}"/>
              </a:ext>
            </a:extLst>
          </p:cNvPr>
          <p:cNvSpPr>
            <a:spLocks noGrp="1"/>
          </p:cNvSpPr>
          <p:nvPr>
            <p:ph type="body" sz="quarter" idx="33" hasCustomPrompt="1"/>
          </p:nvPr>
        </p:nvSpPr>
        <p:spPr>
          <a:xfrm>
            <a:off x="234829" y="441325"/>
            <a:ext cx="7371458" cy="1008063"/>
          </a:xfrm>
        </p:spPr>
        <p:txBody>
          <a:bodyPr/>
          <a:lstStyle>
            <a:lvl1pPr>
              <a:defRPr/>
            </a:lvl1pPr>
          </a:lstStyle>
          <a:p>
            <a:pPr lvl="0"/>
            <a:r>
              <a:rPr lang="en-US" noProof="0" dirty="0"/>
              <a:t>Typographic emphases</a:t>
            </a:r>
          </a:p>
        </p:txBody>
      </p:sp>
      <p:sp>
        <p:nvSpPr>
          <p:cNvPr id="16" name="Grafik 158">
            <a:extLst>
              <a:ext uri="{FF2B5EF4-FFF2-40B4-BE49-F238E27FC236}">
                <a16:creationId xmlns:a16="http://schemas.microsoft.com/office/drawing/2014/main" id="{297424CE-DF38-CA49-9A46-BF5D959E00DB}"/>
              </a:ext>
            </a:extLst>
          </p:cNvPr>
          <p:cNvSpPr/>
          <p:nvPr/>
        </p:nvSpPr>
        <p:spPr>
          <a:xfrm>
            <a:off x="5534964" y="3069634"/>
            <a:ext cx="520362" cy="457596"/>
          </a:xfrm>
          <a:custGeom>
            <a:avLst/>
            <a:gdLst>
              <a:gd name="connsiteX0" fmla="*/ 290601 w 520362"/>
              <a:gd name="connsiteY0" fmla="*/ 457596 h 457596"/>
              <a:gd name="connsiteX1" fmla="*/ 240497 w 520362"/>
              <a:gd name="connsiteY1" fmla="*/ 407999 h 457596"/>
              <a:gd name="connsiteX2" fmla="*/ 386514 w 520362"/>
              <a:gd name="connsiteY2" fmla="*/ 263576 h 457596"/>
              <a:gd name="connsiteX3" fmla="*/ 0 w 520362"/>
              <a:gd name="connsiteY3" fmla="*/ 263576 h 457596"/>
              <a:gd name="connsiteX4" fmla="*/ 0 w 520362"/>
              <a:gd name="connsiteY4" fmla="*/ 193903 h 457596"/>
              <a:gd name="connsiteX5" fmla="*/ 386514 w 520362"/>
              <a:gd name="connsiteY5" fmla="*/ 193903 h 457596"/>
              <a:gd name="connsiteX6" fmla="*/ 240497 w 520362"/>
              <a:gd name="connsiteY6" fmla="*/ 48889 h 457596"/>
              <a:gd name="connsiteX7" fmla="*/ 290601 w 520362"/>
              <a:gd name="connsiteY7" fmla="*/ 0 h 457596"/>
              <a:gd name="connsiteX8" fmla="*/ 520362 w 520362"/>
              <a:gd name="connsiteY8" fmla="*/ 229330 h 45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62" h="457596">
                <a:moveTo>
                  <a:pt x="290601" y="457596"/>
                </a:moveTo>
                <a:lnTo>
                  <a:pt x="240497" y="407999"/>
                </a:lnTo>
                <a:lnTo>
                  <a:pt x="386514" y="263576"/>
                </a:lnTo>
                <a:lnTo>
                  <a:pt x="0" y="263576"/>
                </a:lnTo>
                <a:lnTo>
                  <a:pt x="0" y="193903"/>
                </a:lnTo>
                <a:lnTo>
                  <a:pt x="386514" y="193903"/>
                </a:lnTo>
                <a:lnTo>
                  <a:pt x="240497" y="48889"/>
                </a:lnTo>
                <a:lnTo>
                  <a:pt x="290601" y="0"/>
                </a:lnTo>
                <a:lnTo>
                  <a:pt x="520362" y="229330"/>
                </a:lnTo>
                <a:close/>
              </a:path>
            </a:pathLst>
          </a:custGeom>
          <a:solidFill>
            <a:schemeClr val="dk1"/>
          </a:solidFill>
          <a:ln w="11043" cap="flat">
            <a:noFill/>
            <a:prstDash val="solid"/>
            <a:miter/>
          </a:ln>
        </p:spPr>
        <p:txBody>
          <a:bodyPr rtlCol="0" anchor="ctr"/>
          <a:lstStyle/>
          <a:p>
            <a:endParaRPr lang="de-DE" dirty="0"/>
          </a:p>
        </p:txBody>
      </p:sp>
      <p:sp>
        <p:nvSpPr>
          <p:cNvPr id="18" name="Grafik 159">
            <a:extLst>
              <a:ext uri="{FF2B5EF4-FFF2-40B4-BE49-F238E27FC236}">
                <a16:creationId xmlns:a16="http://schemas.microsoft.com/office/drawing/2014/main" id="{1BE73C45-DCAD-E84E-877A-C9722CD031E8}"/>
              </a:ext>
            </a:extLst>
          </p:cNvPr>
          <p:cNvSpPr/>
          <p:nvPr/>
        </p:nvSpPr>
        <p:spPr>
          <a:xfrm>
            <a:off x="6243634" y="3990384"/>
            <a:ext cx="520362" cy="457596"/>
          </a:xfrm>
          <a:custGeom>
            <a:avLst/>
            <a:gdLst>
              <a:gd name="connsiteX0" fmla="*/ 290601 w 520362"/>
              <a:gd name="connsiteY0" fmla="*/ 457596 h 457596"/>
              <a:gd name="connsiteX1" fmla="*/ 240497 w 520362"/>
              <a:gd name="connsiteY1" fmla="*/ 407999 h 457596"/>
              <a:gd name="connsiteX2" fmla="*/ 386514 w 520362"/>
              <a:gd name="connsiteY2" fmla="*/ 263576 h 457596"/>
              <a:gd name="connsiteX3" fmla="*/ 0 w 520362"/>
              <a:gd name="connsiteY3" fmla="*/ 263576 h 457596"/>
              <a:gd name="connsiteX4" fmla="*/ 0 w 520362"/>
              <a:gd name="connsiteY4" fmla="*/ 193903 h 457596"/>
              <a:gd name="connsiteX5" fmla="*/ 386514 w 520362"/>
              <a:gd name="connsiteY5" fmla="*/ 193903 h 457596"/>
              <a:gd name="connsiteX6" fmla="*/ 240497 w 520362"/>
              <a:gd name="connsiteY6" fmla="*/ 48889 h 457596"/>
              <a:gd name="connsiteX7" fmla="*/ 290601 w 520362"/>
              <a:gd name="connsiteY7" fmla="*/ 0 h 457596"/>
              <a:gd name="connsiteX8" fmla="*/ 520362 w 520362"/>
              <a:gd name="connsiteY8" fmla="*/ 229330 h 45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62" h="457596">
                <a:moveTo>
                  <a:pt x="290601" y="457596"/>
                </a:moveTo>
                <a:lnTo>
                  <a:pt x="240497" y="407999"/>
                </a:lnTo>
                <a:lnTo>
                  <a:pt x="386514" y="263576"/>
                </a:lnTo>
                <a:lnTo>
                  <a:pt x="0" y="263576"/>
                </a:lnTo>
                <a:lnTo>
                  <a:pt x="0" y="193903"/>
                </a:lnTo>
                <a:lnTo>
                  <a:pt x="386514" y="193903"/>
                </a:lnTo>
                <a:lnTo>
                  <a:pt x="240497" y="48889"/>
                </a:lnTo>
                <a:lnTo>
                  <a:pt x="290601" y="0"/>
                </a:lnTo>
                <a:lnTo>
                  <a:pt x="520362" y="229330"/>
                </a:lnTo>
                <a:close/>
              </a:path>
            </a:pathLst>
          </a:custGeom>
          <a:solidFill>
            <a:schemeClr val="accent2"/>
          </a:solidFill>
          <a:ln w="11043" cap="flat">
            <a:noFill/>
            <a:prstDash val="solid"/>
            <a:miter/>
          </a:ln>
        </p:spPr>
        <p:txBody>
          <a:bodyPr rtlCol="0" anchor="ctr"/>
          <a:lstStyle/>
          <a:p>
            <a:endParaRPr lang="de-DE" dirty="0"/>
          </a:p>
        </p:txBody>
      </p:sp>
      <p:sp>
        <p:nvSpPr>
          <p:cNvPr id="20" name="Grafik 157">
            <a:extLst>
              <a:ext uri="{FF2B5EF4-FFF2-40B4-BE49-F238E27FC236}">
                <a16:creationId xmlns:a16="http://schemas.microsoft.com/office/drawing/2014/main" id="{12A8861B-C659-594B-9A36-319DDA01367F}"/>
              </a:ext>
            </a:extLst>
          </p:cNvPr>
          <p:cNvSpPr/>
          <p:nvPr/>
        </p:nvSpPr>
        <p:spPr>
          <a:xfrm>
            <a:off x="5523554" y="3990384"/>
            <a:ext cx="520362" cy="457596"/>
          </a:xfrm>
          <a:custGeom>
            <a:avLst/>
            <a:gdLst>
              <a:gd name="connsiteX0" fmla="*/ 290601 w 520362"/>
              <a:gd name="connsiteY0" fmla="*/ 457596 h 457596"/>
              <a:gd name="connsiteX1" fmla="*/ 240497 w 520362"/>
              <a:gd name="connsiteY1" fmla="*/ 407999 h 457596"/>
              <a:gd name="connsiteX2" fmla="*/ 386514 w 520362"/>
              <a:gd name="connsiteY2" fmla="*/ 263576 h 457596"/>
              <a:gd name="connsiteX3" fmla="*/ 0 w 520362"/>
              <a:gd name="connsiteY3" fmla="*/ 263576 h 457596"/>
              <a:gd name="connsiteX4" fmla="*/ 0 w 520362"/>
              <a:gd name="connsiteY4" fmla="*/ 193903 h 457596"/>
              <a:gd name="connsiteX5" fmla="*/ 386514 w 520362"/>
              <a:gd name="connsiteY5" fmla="*/ 193903 h 457596"/>
              <a:gd name="connsiteX6" fmla="*/ 240497 w 520362"/>
              <a:gd name="connsiteY6" fmla="*/ 48889 h 457596"/>
              <a:gd name="connsiteX7" fmla="*/ 290601 w 520362"/>
              <a:gd name="connsiteY7" fmla="*/ 0 h 457596"/>
              <a:gd name="connsiteX8" fmla="*/ 520362 w 520362"/>
              <a:gd name="connsiteY8" fmla="*/ 229330 h 45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62" h="457596">
                <a:moveTo>
                  <a:pt x="290601" y="457596"/>
                </a:moveTo>
                <a:lnTo>
                  <a:pt x="240497" y="407999"/>
                </a:lnTo>
                <a:lnTo>
                  <a:pt x="386514" y="263576"/>
                </a:lnTo>
                <a:lnTo>
                  <a:pt x="0" y="263576"/>
                </a:lnTo>
                <a:lnTo>
                  <a:pt x="0" y="193903"/>
                </a:lnTo>
                <a:lnTo>
                  <a:pt x="386514" y="193903"/>
                </a:lnTo>
                <a:lnTo>
                  <a:pt x="240497" y="48889"/>
                </a:lnTo>
                <a:lnTo>
                  <a:pt x="290601" y="0"/>
                </a:lnTo>
                <a:lnTo>
                  <a:pt x="520362" y="229330"/>
                </a:lnTo>
                <a:close/>
              </a:path>
            </a:pathLst>
          </a:custGeom>
          <a:solidFill>
            <a:schemeClr val="accent1"/>
          </a:solidFill>
          <a:ln w="11043" cap="flat">
            <a:noFill/>
            <a:prstDash val="solid"/>
            <a:miter/>
          </a:ln>
        </p:spPr>
        <p:txBody>
          <a:bodyPr rtlCol="0" anchor="ctr"/>
          <a:lstStyle/>
          <a:p>
            <a:endParaRPr lang="de-DE" dirty="0"/>
          </a:p>
        </p:txBody>
      </p:sp>
      <p:sp>
        <p:nvSpPr>
          <p:cNvPr id="108" name="Line 72">
            <a:extLst>
              <a:ext uri="{FF2B5EF4-FFF2-40B4-BE49-F238E27FC236}">
                <a16:creationId xmlns:a16="http://schemas.microsoft.com/office/drawing/2014/main" id="{EFB601C3-D732-774C-A969-CBC8A18A41AF}"/>
              </a:ext>
            </a:extLst>
          </p:cNvPr>
          <p:cNvSpPr>
            <a:spLocks noChangeShapeType="1"/>
          </p:cNvSpPr>
          <p:nvPr userDrawn="1"/>
        </p:nvSpPr>
        <p:spPr bwMode="auto">
          <a:xfrm>
            <a:off x="5537200" y="2132908"/>
            <a:ext cx="1226685" cy="0"/>
          </a:xfrm>
          <a:prstGeom prst="line">
            <a:avLst/>
          </a:prstGeom>
          <a:noFill/>
          <a:ln w="9525" algn="ctr">
            <a:solidFill>
              <a:schemeClr val="tx1"/>
            </a:solidFill>
            <a:miter lim="1000000"/>
            <a:headEnd type="arrow"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dirty="0"/>
          </a:p>
        </p:txBody>
      </p:sp>
      <p:sp>
        <p:nvSpPr>
          <p:cNvPr id="110" name="Grafik 156">
            <a:extLst>
              <a:ext uri="{FF2B5EF4-FFF2-40B4-BE49-F238E27FC236}">
                <a16:creationId xmlns:a16="http://schemas.microsoft.com/office/drawing/2014/main" id="{C778B575-8E63-7B43-9BD3-DF69BE280107}"/>
              </a:ext>
            </a:extLst>
          </p:cNvPr>
          <p:cNvSpPr/>
          <p:nvPr userDrawn="1"/>
        </p:nvSpPr>
        <p:spPr>
          <a:xfrm>
            <a:off x="6257096" y="4863954"/>
            <a:ext cx="520361" cy="457596"/>
          </a:xfrm>
          <a:custGeom>
            <a:avLst/>
            <a:gdLst>
              <a:gd name="connsiteX0" fmla="*/ 336658 w 602833"/>
              <a:gd name="connsiteY0" fmla="*/ 530121 h 530120"/>
              <a:gd name="connsiteX1" fmla="*/ 278614 w 602833"/>
              <a:gd name="connsiteY1" fmla="*/ 472662 h 530120"/>
              <a:gd name="connsiteX2" fmla="*/ 447772 w 602833"/>
              <a:gd name="connsiteY2" fmla="*/ 305349 h 530120"/>
              <a:gd name="connsiteX3" fmla="*/ 0 w 602833"/>
              <a:gd name="connsiteY3" fmla="*/ 305349 h 530120"/>
              <a:gd name="connsiteX4" fmla="*/ 0 w 602833"/>
              <a:gd name="connsiteY4" fmla="*/ 224634 h 530120"/>
              <a:gd name="connsiteX5" fmla="*/ 447772 w 602833"/>
              <a:gd name="connsiteY5" fmla="*/ 224634 h 530120"/>
              <a:gd name="connsiteX6" fmla="*/ 278614 w 602833"/>
              <a:gd name="connsiteY6" fmla="*/ 56637 h 530120"/>
              <a:gd name="connsiteX7" fmla="*/ 336658 w 602833"/>
              <a:gd name="connsiteY7" fmla="*/ 0 h 530120"/>
              <a:gd name="connsiteX8" fmla="*/ 602834 w 602833"/>
              <a:gd name="connsiteY8" fmla="*/ 265676 h 53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833" h="530120">
                <a:moveTo>
                  <a:pt x="336658" y="530121"/>
                </a:moveTo>
                <a:lnTo>
                  <a:pt x="278614" y="472662"/>
                </a:lnTo>
                <a:lnTo>
                  <a:pt x="447772" y="305349"/>
                </a:lnTo>
                <a:lnTo>
                  <a:pt x="0" y="305349"/>
                </a:lnTo>
                <a:lnTo>
                  <a:pt x="0" y="224634"/>
                </a:lnTo>
                <a:lnTo>
                  <a:pt x="447772" y="224634"/>
                </a:lnTo>
                <a:lnTo>
                  <a:pt x="278614" y="56637"/>
                </a:lnTo>
                <a:lnTo>
                  <a:pt x="336658" y="0"/>
                </a:lnTo>
                <a:lnTo>
                  <a:pt x="602834" y="265676"/>
                </a:lnTo>
                <a:close/>
              </a:path>
            </a:pathLst>
          </a:custGeom>
          <a:pattFill prst="ltDnDiag">
            <a:fgClr>
              <a:schemeClr val="tx1"/>
            </a:fgClr>
            <a:bgClr>
              <a:schemeClr val="bg1"/>
            </a:bgClr>
          </a:pattFill>
          <a:ln w="9525" cap="flat">
            <a:solidFill>
              <a:schemeClr val="dk1"/>
            </a:solidFill>
            <a:prstDash val="solid"/>
            <a:miter lim="800000"/>
          </a:ln>
        </p:spPr>
        <p:txBody>
          <a:bodyPr rtlCol="0" anchor="ctr"/>
          <a:lstStyle/>
          <a:p>
            <a:endParaRPr lang="de-DE" dirty="0"/>
          </a:p>
        </p:txBody>
      </p:sp>
      <p:sp>
        <p:nvSpPr>
          <p:cNvPr id="113" name="Rechteck 112">
            <a:extLst>
              <a:ext uri="{FF2B5EF4-FFF2-40B4-BE49-F238E27FC236}">
                <a16:creationId xmlns:a16="http://schemas.microsoft.com/office/drawing/2014/main" id="{5B3BC20B-235D-2447-BDFB-7E4E955581AB}"/>
              </a:ext>
            </a:extLst>
          </p:cNvPr>
          <p:cNvSpPr/>
          <p:nvPr userDrawn="1"/>
        </p:nvSpPr>
        <p:spPr bwMode="auto">
          <a:xfrm>
            <a:off x="7608888" y="4837113"/>
            <a:ext cx="1928812" cy="441403"/>
          </a:xfrm>
          <a:prstGeom prst="rect">
            <a:avLst/>
          </a:prstGeom>
          <a:solidFill>
            <a:srgbClr val="FFDD00"/>
          </a:solidFill>
          <a:ln w="9525">
            <a:solidFill>
              <a:schemeClr val="dk1"/>
            </a:solidFill>
          </a:ln>
          <a:effectLst/>
        </p:spPr>
        <p:txBody>
          <a:bodyPr wrap="square" rtlCol="0" anchor="ctr"/>
          <a:lstStyle/>
          <a:p>
            <a:pPr algn="l" eaLnBrk="1" fontAlgn="auto" hangingPunct="1">
              <a:spcBef>
                <a:spcPts val="0"/>
              </a:spcBef>
              <a:spcAft>
                <a:spcPts val="0"/>
              </a:spcAft>
            </a:pPr>
            <a:r>
              <a:rPr lang="de-DE" dirty="0"/>
              <a:t>Text</a:t>
            </a:r>
          </a:p>
        </p:txBody>
      </p:sp>
      <p:sp>
        <p:nvSpPr>
          <p:cNvPr id="118" name="Rechteckige Legende 117">
            <a:extLst>
              <a:ext uri="{FF2B5EF4-FFF2-40B4-BE49-F238E27FC236}">
                <a16:creationId xmlns:a16="http://schemas.microsoft.com/office/drawing/2014/main" id="{6434C1AB-1B1C-2045-AB89-5419359C1CAA}"/>
              </a:ext>
            </a:extLst>
          </p:cNvPr>
          <p:cNvSpPr/>
          <p:nvPr userDrawn="1"/>
        </p:nvSpPr>
        <p:spPr bwMode="auto">
          <a:xfrm flipH="1">
            <a:off x="9844088" y="3173413"/>
            <a:ext cx="1888787" cy="832247"/>
          </a:xfrm>
          <a:prstGeom prst="wedgeRectCallout">
            <a:avLst>
              <a:gd name="adj1" fmla="val -33333"/>
              <a:gd name="adj2" fmla="val 76684"/>
            </a:avLst>
          </a:prstGeom>
          <a:solidFill>
            <a:schemeClr val="bg2"/>
          </a:solidFill>
          <a:ln w="9525">
            <a:solidFill>
              <a:schemeClr val="tx1"/>
            </a:solidFill>
          </a:ln>
          <a:effectLst/>
        </p:spPr>
        <p:txBody>
          <a:bodyPr wrap="square" rtlCol="0" anchor="ctr"/>
          <a:lstStyle/>
          <a:p>
            <a:pPr algn="l" eaLnBrk="1" fontAlgn="auto" hangingPunct="1">
              <a:lnSpc>
                <a:spcPts val="1520"/>
              </a:lnSpc>
              <a:spcBef>
                <a:spcPts val="0"/>
              </a:spcBef>
              <a:spcAft>
                <a:spcPts val="0"/>
              </a:spcAft>
            </a:pPr>
            <a:endParaRPr lang="de-DE" sz="1400" dirty="0"/>
          </a:p>
        </p:txBody>
      </p:sp>
      <p:sp>
        <p:nvSpPr>
          <p:cNvPr id="120" name="Rechteckige Legende 119">
            <a:extLst>
              <a:ext uri="{FF2B5EF4-FFF2-40B4-BE49-F238E27FC236}">
                <a16:creationId xmlns:a16="http://schemas.microsoft.com/office/drawing/2014/main" id="{83040DD5-C5CE-6E4E-B887-7DB8EB369BCF}"/>
              </a:ext>
            </a:extLst>
          </p:cNvPr>
          <p:cNvSpPr/>
          <p:nvPr userDrawn="1"/>
        </p:nvSpPr>
        <p:spPr bwMode="auto">
          <a:xfrm>
            <a:off x="9831388" y="1700213"/>
            <a:ext cx="1888787" cy="832247"/>
          </a:xfrm>
          <a:prstGeom prst="wedgeRectCallout">
            <a:avLst>
              <a:gd name="adj1" fmla="val -33333"/>
              <a:gd name="adj2" fmla="val 76684"/>
            </a:avLst>
          </a:prstGeom>
          <a:solidFill>
            <a:schemeClr val="tx2">
              <a:lumMod val="20000"/>
              <a:lumOff val="80000"/>
            </a:schemeClr>
          </a:solidFill>
          <a:ln w="9525">
            <a:solidFill>
              <a:schemeClr val="tx1"/>
            </a:solidFill>
          </a:ln>
          <a:effectLst/>
        </p:spPr>
        <p:txBody>
          <a:bodyPr wrap="square" rtlCol="0" anchor="ctr"/>
          <a:lstStyle/>
          <a:p>
            <a:pPr algn="l" eaLnBrk="1" fontAlgn="auto" hangingPunct="1">
              <a:lnSpc>
                <a:spcPts val="1520"/>
              </a:lnSpc>
              <a:spcBef>
                <a:spcPts val="0"/>
              </a:spcBef>
              <a:spcAft>
                <a:spcPts val="0"/>
              </a:spcAft>
            </a:pPr>
            <a:endParaRPr lang="de-DE" sz="1400" dirty="0"/>
          </a:p>
        </p:txBody>
      </p:sp>
      <p:sp>
        <p:nvSpPr>
          <p:cNvPr id="121" name="Rechteck 120">
            <a:extLst>
              <a:ext uri="{FF2B5EF4-FFF2-40B4-BE49-F238E27FC236}">
                <a16:creationId xmlns:a16="http://schemas.microsoft.com/office/drawing/2014/main" id="{B7D868BA-2A7E-F649-BAC7-FBDBAF13E4B0}"/>
              </a:ext>
            </a:extLst>
          </p:cNvPr>
          <p:cNvSpPr/>
          <p:nvPr userDrawn="1"/>
        </p:nvSpPr>
        <p:spPr bwMode="auto">
          <a:xfrm>
            <a:off x="9850438" y="4830763"/>
            <a:ext cx="1928812" cy="441403"/>
          </a:xfrm>
          <a:prstGeom prst="rect">
            <a:avLst/>
          </a:prstGeom>
          <a:solidFill>
            <a:schemeClr val="tx2">
              <a:lumMod val="20000"/>
              <a:lumOff val="80000"/>
            </a:schemeClr>
          </a:solidFill>
          <a:ln w="9525">
            <a:solidFill>
              <a:schemeClr val="dk1"/>
            </a:solidFill>
          </a:ln>
          <a:effectLst/>
        </p:spPr>
        <p:txBody>
          <a:bodyPr wrap="square" rtlCol="0" anchor="ctr"/>
          <a:lstStyle/>
          <a:p>
            <a:pPr algn="l" eaLnBrk="1" fontAlgn="auto" hangingPunct="1">
              <a:spcBef>
                <a:spcPts val="0"/>
              </a:spcBef>
              <a:spcAft>
                <a:spcPts val="0"/>
              </a:spcAft>
            </a:pPr>
            <a:r>
              <a:rPr lang="de-DE" dirty="0"/>
              <a:t>Text</a:t>
            </a:r>
          </a:p>
        </p:txBody>
      </p:sp>
      <p:sp>
        <p:nvSpPr>
          <p:cNvPr id="3" name="Textfeld 2">
            <a:extLst>
              <a:ext uri="{FF2B5EF4-FFF2-40B4-BE49-F238E27FC236}">
                <a16:creationId xmlns:a16="http://schemas.microsoft.com/office/drawing/2014/main" id="{ABF790BE-353E-7041-9BDF-29A0EE7473F9}"/>
              </a:ext>
            </a:extLst>
          </p:cNvPr>
          <p:cNvSpPr txBox="1"/>
          <p:nvPr userDrawn="1"/>
        </p:nvSpPr>
        <p:spPr>
          <a:xfrm>
            <a:off x="227013" y="1700213"/>
            <a:ext cx="3563937" cy="954107"/>
          </a:xfrm>
          <a:prstGeom prst="rect">
            <a:avLst/>
          </a:prstGeom>
          <a:noFill/>
        </p:spPr>
        <p:txBody>
          <a:bodyPr wrap="square" rtlCol="0">
            <a:spAutoFit/>
          </a:bodyPr>
          <a:lstStyle/>
          <a:p>
            <a:r>
              <a:rPr lang="de-DE" sz="1400" dirty="0"/>
              <a:t>Lorem ipsum dolor sit amet, consetetur sadipscing elitr, </a:t>
            </a:r>
            <a:r>
              <a:rPr lang="de-DE" sz="1400" b="1" dirty="0"/>
              <a:t>sed </a:t>
            </a:r>
            <a:r>
              <a:rPr lang="de-DE" sz="1400" b="1" dirty="0" err="1"/>
              <a:t>diam</a:t>
            </a:r>
            <a:r>
              <a:rPr lang="de-DE" sz="1400" b="1" dirty="0"/>
              <a:t> </a:t>
            </a:r>
            <a:r>
              <a:rPr lang="de-DE" sz="1400" b="1" dirty="0" err="1"/>
              <a:t>nonumy</a:t>
            </a:r>
            <a:r>
              <a:rPr lang="de-DE" sz="1400" b="1" dirty="0"/>
              <a:t> </a:t>
            </a:r>
            <a:r>
              <a:rPr lang="de-DE" sz="1400" dirty="0" err="1"/>
              <a:t>eirmod</a:t>
            </a:r>
            <a:r>
              <a:rPr lang="de-DE" sz="1400" dirty="0"/>
              <a:t> </a:t>
            </a:r>
            <a:r>
              <a:rPr lang="de-DE" sz="1400" b="1" dirty="0" err="1"/>
              <a:t>tempor</a:t>
            </a:r>
            <a:r>
              <a:rPr lang="de-DE" sz="1400" dirty="0"/>
              <a:t> </a:t>
            </a:r>
            <a:r>
              <a:rPr lang="de-DE" sz="1400" dirty="0" err="1"/>
              <a:t>invidunt</a:t>
            </a:r>
            <a:r>
              <a:rPr lang="de-DE" sz="1400" dirty="0"/>
              <a:t> </a:t>
            </a:r>
            <a:r>
              <a:rPr lang="de-DE" sz="1400" dirty="0" err="1"/>
              <a:t>ut</a:t>
            </a:r>
            <a:r>
              <a:rPr lang="de-DE" sz="1400" dirty="0"/>
              <a:t> </a:t>
            </a:r>
            <a:r>
              <a:rPr lang="de-DE" sz="1400" dirty="0" err="1"/>
              <a:t>labore</a:t>
            </a:r>
            <a:r>
              <a:rPr lang="de-DE" sz="1400" dirty="0"/>
              <a:t> et </a:t>
            </a:r>
            <a:r>
              <a:rPr lang="de-DE" sz="1400" dirty="0" err="1"/>
              <a:t>dolore</a:t>
            </a:r>
            <a:r>
              <a:rPr lang="de-DE" sz="1400" dirty="0"/>
              <a:t> magna </a:t>
            </a:r>
            <a:r>
              <a:rPr lang="de-DE" sz="1400" dirty="0" err="1"/>
              <a:t>aliquyam</a:t>
            </a:r>
            <a:r>
              <a:rPr lang="de-DE" sz="1400" dirty="0"/>
              <a:t> </a:t>
            </a:r>
            <a:r>
              <a:rPr lang="de-DE" sz="1400" dirty="0" err="1"/>
              <a:t>erat</a:t>
            </a:r>
            <a:r>
              <a:rPr lang="de-DE" sz="1400" dirty="0"/>
              <a:t>, sed </a:t>
            </a:r>
            <a:r>
              <a:rPr lang="de-DE" sz="1400" dirty="0" err="1"/>
              <a:t>diam</a:t>
            </a:r>
            <a:r>
              <a:rPr lang="de-DE" sz="1400" dirty="0"/>
              <a:t> </a:t>
            </a:r>
            <a:r>
              <a:rPr lang="de-DE" sz="1400" dirty="0" err="1"/>
              <a:t>voluptua</a:t>
            </a:r>
            <a:r>
              <a:rPr lang="de-DE" sz="1400" dirty="0"/>
              <a:t>.</a:t>
            </a:r>
          </a:p>
        </p:txBody>
      </p:sp>
      <p:sp>
        <p:nvSpPr>
          <p:cNvPr id="122" name="Textfeld 121">
            <a:extLst>
              <a:ext uri="{FF2B5EF4-FFF2-40B4-BE49-F238E27FC236}">
                <a16:creationId xmlns:a16="http://schemas.microsoft.com/office/drawing/2014/main" id="{5C41D17D-E83E-5247-9DA5-6C556090940B}"/>
              </a:ext>
            </a:extLst>
          </p:cNvPr>
          <p:cNvSpPr txBox="1"/>
          <p:nvPr userDrawn="1"/>
        </p:nvSpPr>
        <p:spPr>
          <a:xfrm>
            <a:off x="227013" y="2792413"/>
            <a:ext cx="3462337" cy="954107"/>
          </a:xfrm>
          <a:prstGeom prst="rect">
            <a:avLst/>
          </a:prstGeom>
          <a:noFill/>
        </p:spPr>
        <p:txBody>
          <a:bodyPr wrap="square" rtlCol="0">
            <a:spAutoFit/>
          </a:bodyPr>
          <a:lstStyle/>
          <a:p>
            <a:r>
              <a:rPr lang="de-DE" sz="1400" dirty="0"/>
              <a:t>Lorem ipsum dolor sit amet, consetetur sadipscing elitr, </a:t>
            </a:r>
            <a:r>
              <a:rPr lang="de-DE" sz="1400" u="sng" dirty="0"/>
              <a:t>sed </a:t>
            </a:r>
            <a:r>
              <a:rPr lang="de-DE" sz="1400" u="sng" dirty="0" err="1"/>
              <a:t>diam</a:t>
            </a:r>
            <a:r>
              <a:rPr lang="de-DE" sz="1400" u="sng" dirty="0"/>
              <a:t> </a:t>
            </a:r>
            <a:r>
              <a:rPr lang="de-DE" sz="1400" u="sng" dirty="0" err="1"/>
              <a:t>nonumy</a:t>
            </a:r>
            <a:r>
              <a:rPr lang="de-DE" sz="1400" u="sng" dirty="0"/>
              <a:t> </a:t>
            </a:r>
            <a:r>
              <a:rPr lang="de-DE" sz="1400" dirty="0" err="1"/>
              <a:t>eirmod</a:t>
            </a:r>
            <a:r>
              <a:rPr lang="de-DE" sz="1400" dirty="0"/>
              <a:t> </a:t>
            </a:r>
            <a:r>
              <a:rPr lang="de-DE" sz="1400" u="sng" dirty="0" err="1"/>
              <a:t>tempor</a:t>
            </a:r>
            <a:r>
              <a:rPr lang="de-DE" sz="1400" u="sng" dirty="0"/>
              <a:t> </a:t>
            </a:r>
            <a:r>
              <a:rPr lang="de-DE" sz="1400" dirty="0" err="1"/>
              <a:t>invidunt</a:t>
            </a:r>
            <a:r>
              <a:rPr lang="de-DE" sz="1400" dirty="0"/>
              <a:t> </a:t>
            </a:r>
            <a:r>
              <a:rPr lang="de-DE" sz="1400" dirty="0" err="1"/>
              <a:t>ut</a:t>
            </a:r>
            <a:r>
              <a:rPr lang="de-DE" sz="1400" dirty="0"/>
              <a:t> </a:t>
            </a:r>
            <a:r>
              <a:rPr lang="de-DE" sz="1400" dirty="0" err="1"/>
              <a:t>labore</a:t>
            </a:r>
            <a:r>
              <a:rPr lang="de-DE" sz="1400" dirty="0"/>
              <a:t> et </a:t>
            </a:r>
            <a:r>
              <a:rPr lang="de-DE" sz="1400" dirty="0" err="1"/>
              <a:t>dolore</a:t>
            </a:r>
            <a:r>
              <a:rPr lang="de-DE" sz="1400" dirty="0"/>
              <a:t> magna </a:t>
            </a:r>
            <a:r>
              <a:rPr lang="de-DE" sz="1400" dirty="0" err="1"/>
              <a:t>aliquyam</a:t>
            </a:r>
            <a:r>
              <a:rPr lang="de-DE" sz="1400" dirty="0"/>
              <a:t> </a:t>
            </a:r>
            <a:r>
              <a:rPr lang="de-DE" sz="1400" dirty="0" err="1"/>
              <a:t>erat</a:t>
            </a:r>
            <a:r>
              <a:rPr lang="de-DE" sz="1400" dirty="0"/>
              <a:t>, sed </a:t>
            </a:r>
            <a:r>
              <a:rPr lang="de-DE" sz="1400" dirty="0" err="1"/>
              <a:t>diam</a:t>
            </a:r>
            <a:r>
              <a:rPr lang="de-DE" sz="1400" dirty="0"/>
              <a:t> </a:t>
            </a:r>
            <a:r>
              <a:rPr lang="de-DE" sz="1400" dirty="0" err="1"/>
              <a:t>voluptua</a:t>
            </a:r>
            <a:r>
              <a:rPr lang="de-DE" sz="1400" dirty="0"/>
              <a:t>.</a:t>
            </a:r>
          </a:p>
        </p:txBody>
      </p:sp>
      <p:sp>
        <p:nvSpPr>
          <p:cNvPr id="124" name="Line 72">
            <a:extLst>
              <a:ext uri="{FF2B5EF4-FFF2-40B4-BE49-F238E27FC236}">
                <a16:creationId xmlns:a16="http://schemas.microsoft.com/office/drawing/2014/main" id="{C39C4827-621F-9B40-A7EE-2C0AD96C6421}"/>
              </a:ext>
            </a:extLst>
          </p:cNvPr>
          <p:cNvSpPr>
            <a:spLocks noChangeShapeType="1"/>
          </p:cNvSpPr>
          <p:nvPr userDrawn="1"/>
        </p:nvSpPr>
        <p:spPr bwMode="auto">
          <a:xfrm>
            <a:off x="381000" y="4312371"/>
            <a:ext cx="648835" cy="0"/>
          </a:xfrm>
          <a:prstGeom prst="line">
            <a:avLst/>
          </a:prstGeom>
          <a:noFill/>
          <a:ln w="9525" algn="ctr">
            <a:solidFill>
              <a:schemeClr val="tx1"/>
            </a:solidFill>
            <a:miter lim="1000000"/>
            <a:headEnd w="lg" len="me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de-DE"/>
          </a:p>
        </p:txBody>
      </p:sp>
      <p:sp>
        <p:nvSpPr>
          <p:cNvPr id="4" name="Textfeld 3">
            <a:extLst>
              <a:ext uri="{FF2B5EF4-FFF2-40B4-BE49-F238E27FC236}">
                <a16:creationId xmlns:a16="http://schemas.microsoft.com/office/drawing/2014/main" id="{B18C301F-1E04-E94E-9C68-38CEB31B50D9}"/>
              </a:ext>
            </a:extLst>
          </p:cNvPr>
          <p:cNvSpPr txBox="1"/>
          <p:nvPr userDrawn="1"/>
        </p:nvSpPr>
        <p:spPr>
          <a:xfrm>
            <a:off x="1079500" y="4149725"/>
            <a:ext cx="2260600" cy="307777"/>
          </a:xfrm>
          <a:prstGeom prst="rect">
            <a:avLst/>
          </a:prstGeom>
          <a:noFill/>
        </p:spPr>
        <p:txBody>
          <a:bodyPr wrap="square" rtlCol="0">
            <a:spAutoFit/>
          </a:bodyPr>
          <a:lstStyle/>
          <a:p>
            <a:r>
              <a:rPr lang="de-DE" sz="1400" b="1" dirty="0"/>
              <a:t>Lorem ipsum dolor</a:t>
            </a:r>
          </a:p>
        </p:txBody>
      </p:sp>
      <p:sp>
        <p:nvSpPr>
          <p:cNvPr id="128" name="Rechteck 127">
            <a:extLst>
              <a:ext uri="{FF2B5EF4-FFF2-40B4-BE49-F238E27FC236}">
                <a16:creationId xmlns:a16="http://schemas.microsoft.com/office/drawing/2014/main" id="{B2932580-D0F8-1D40-A97D-410D1E78A6BD}"/>
              </a:ext>
            </a:extLst>
          </p:cNvPr>
          <p:cNvSpPr/>
          <p:nvPr userDrawn="1"/>
        </p:nvSpPr>
        <p:spPr bwMode="auto">
          <a:xfrm>
            <a:off x="7602538" y="5497513"/>
            <a:ext cx="1928812" cy="441403"/>
          </a:xfrm>
          <a:prstGeom prst="rect">
            <a:avLst/>
          </a:prstGeom>
          <a:noFill/>
          <a:ln w="9525">
            <a:solidFill>
              <a:schemeClr val="dk1"/>
            </a:solidFill>
          </a:ln>
          <a:effectLst/>
        </p:spPr>
        <p:txBody>
          <a:bodyPr wrap="square" rtlCol="0" anchor="ctr"/>
          <a:lstStyle/>
          <a:p>
            <a:pPr algn="l" eaLnBrk="1" fontAlgn="auto" hangingPunct="1">
              <a:spcBef>
                <a:spcPts val="0"/>
              </a:spcBef>
              <a:spcAft>
                <a:spcPts val="0"/>
              </a:spcAft>
            </a:pPr>
            <a:r>
              <a:rPr lang="de-DE"/>
              <a:t>Text</a:t>
            </a:r>
          </a:p>
        </p:txBody>
      </p:sp>
    </p:spTree>
    <p:extLst>
      <p:ext uri="{BB962C8B-B14F-4D97-AF65-F5344CB8AC3E}">
        <p14:creationId xmlns:p14="http://schemas.microsoft.com/office/powerpoint/2010/main" val="756302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eerseite">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216DE07-06BA-D54F-B026-4BF21CCCFD72}"/>
              </a:ext>
            </a:extLst>
          </p:cNvPr>
          <p:cNvSpPr>
            <a:spLocks noGrp="1"/>
          </p:cNvSpPr>
          <p:nvPr>
            <p:ph type="title" hasCustomPrompt="1"/>
          </p:nvPr>
        </p:nvSpPr>
        <p:spPr/>
        <p:txBody>
          <a:bodyPr/>
          <a:lstStyle>
            <a:lvl1pPr>
              <a:defRPr/>
            </a:lvl1pPr>
          </a:lstStyle>
          <a:p>
            <a:r>
              <a:rPr lang="en-US" noProof="0" dirty="0"/>
              <a:t>Edit Master </a:t>
            </a:r>
            <a:r>
              <a:rPr lang="en-US" noProof="0" dirty="0" err="1"/>
              <a:t>titlE</a:t>
            </a:r>
            <a:r>
              <a:rPr lang="en-US" noProof="0" dirty="0"/>
              <a:t> format</a:t>
            </a:r>
          </a:p>
        </p:txBody>
      </p:sp>
      <p:sp>
        <p:nvSpPr>
          <p:cNvPr id="7" name="Textplatzhalter 7">
            <a:extLst>
              <a:ext uri="{FF2B5EF4-FFF2-40B4-BE49-F238E27FC236}">
                <a16:creationId xmlns:a16="http://schemas.microsoft.com/office/drawing/2014/main" id="{9E867120-DC04-F54E-80A5-511CF2F57CB1}"/>
              </a:ext>
            </a:extLst>
          </p:cNvPr>
          <p:cNvSpPr>
            <a:spLocks noGrp="1"/>
          </p:cNvSpPr>
          <p:nvPr>
            <p:ph type="body" sz="quarter" idx="33" hasCustomPrompt="1"/>
          </p:nvPr>
        </p:nvSpPr>
        <p:spPr>
          <a:xfrm>
            <a:off x="234829" y="441325"/>
            <a:ext cx="7371458" cy="1008063"/>
          </a:xfrm>
        </p:spPr>
        <p:txBody>
          <a:bodyPr/>
          <a:lstStyle/>
          <a:p>
            <a:pPr lvl="0"/>
            <a:r>
              <a:rPr lang="en-US" noProof="0" dirty="0"/>
              <a:t>Headline</a:t>
            </a:r>
          </a:p>
        </p:txBody>
      </p:sp>
      <p:sp>
        <p:nvSpPr>
          <p:cNvPr id="5" name="Datumsplatzhalter 8">
            <a:extLst>
              <a:ext uri="{FF2B5EF4-FFF2-40B4-BE49-F238E27FC236}">
                <a16:creationId xmlns:a16="http://schemas.microsoft.com/office/drawing/2014/main" id="{A70E125D-4D06-493E-9F50-CAD87454A7E4}"/>
              </a:ext>
            </a:extLst>
          </p:cNvPr>
          <p:cNvSpPr>
            <a:spLocks noGrp="1"/>
          </p:cNvSpPr>
          <p:nvPr>
            <p:ph type="dt" sz="half" idx="74"/>
          </p:nvPr>
        </p:nvSpPr>
        <p:spPr>
          <a:xfrm>
            <a:off x="10705164" y="6058797"/>
            <a:ext cx="758456" cy="194982"/>
          </a:xfrm>
        </p:spPr>
        <p:txBody>
          <a:bodyPr/>
          <a:lstStyle/>
          <a:p>
            <a:fld id="{56754DA2-6771-4C8C-B3C3-055C124DB5C9}" type="datetime1">
              <a:rPr lang="en-US" smtClean="0"/>
              <a:t>5/16/2026</a:t>
            </a:fld>
            <a:endParaRPr lang="de-DE"/>
          </a:p>
        </p:txBody>
      </p:sp>
      <p:sp>
        <p:nvSpPr>
          <p:cNvPr id="8" name="Fußzeilenplatzhalter 9">
            <a:extLst>
              <a:ext uri="{FF2B5EF4-FFF2-40B4-BE49-F238E27FC236}">
                <a16:creationId xmlns:a16="http://schemas.microsoft.com/office/drawing/2014/main" id="{954C7351-6D28-4010-A81F-C573A9151491}"/>
              </a:ext>
            </a:extLst>
          </p:cNvPr>
          <p:cNvSpPr>
            <a:spLocks noGrp="1"/>
          </p:cNvSpPr>
          <p:nvPr>
            <p:ph type="ftr" sz="quarter" idx="75"/>
          </p:nvPr>
        </p:nvSpPr>
        <p:spPr>
          <a:xfrm>
            <a:off x="10704513" y="4155143"/>
            <a:ext cx="1260475" cy="1983440"/>
          </a:xfrm>
        </p:spPr>
        <p:txBody>
          <a:bodyPr/>
          <a:lstStyle/>
          <a:p>
            <a:r>
              <a:rPr lang="en-US">
                <a:solidFill>
                  <a:srgbClr val="000000"/>
                </a:solidFill>
              </a:rPr>
              <a:t>Topic/Title of the presentation</a:t>
            </a:r>
            <a:endParaRPr lang="de-DE"/>
          </a:p>
        </p:txBody>
      </p:sp>
      <p:sp>
        <p:nvSpPr>
          <p:cNvPr id="9" name="Foliennummernplatzhalter 10">
            <a:extLst>
              <a:ext uri="{FF2B5EF4-FFF2-40B4-BE49-F238E27FC236}">
                <a16:creationId xmlns:a16="http://schemas.microsoft.com/office/drawing/2014/main" id="{00A2CADF-A075-4571-BF25-49116DA8725E}"/>
              </a:ext>
            </a:extLst>
          </p:cNvPr>
          <p:cNvSpPr>
            <a:spLocks noGrp="1"/>
          </p:cNvSpPr>
          <p:nvPr>
            <p:ph type="sldNum" sz="quarter" idx="76"/>
          </p:nvPr>
        </p:nvSpPr>
        <p:spPr>
          <a:xfrm>
            <a:off x="10704513" y="6447909"/>
            <a:ext cx="826542" cy="184666"/>
          </a:xfrm>
        </p:spPr>
        <p:txBody>
          <a:bodyPr/>
          <a:lstStyle/>
          <a:p>
            <a:pPr>
              <a:defRPr/>
            </a:pPr>
            <a:r>
              <a:rPr lang="de-DE" altLang="de-DE" dirty="0"/>
              <a:t>Slide </a:t>
            </a:r>
            <a:fld id="{DF62EF83-72AD-474C-945D-8B0D8C91477D}" type="slidenum">
              <a:rPr lang="de-DE" altLang="de-DE" smtClean="0"/>
              <a:pPr>
                <a:defRPr/>
              </a:pPr>
              <a:t>‹Nr.›</a:t>
            </a:fld>
            <a:endParaRPr lang="de-DE" altLang="de-DE" dirty="0"/>
          </a:p>
        </p:txBody>
      </p:sp>
      <p:pic>
        <p:nvPicPr>
          <p:cNvPr id="10" name="Grafik 8">
            <a:extLst>
              <a:ext uri="{FF2B5EF4-FFF2-40B4-BE49-F238E27FC236}">
                <a16:creationId xmlns:a16="http://schemas.microsoft.com/office/drawing/2014/main" id="{4292FE34-42FA-4F0A-B52D-9BA094BCA8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17637" y="226749"/>
            <a:ext cx="539872" cy="91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327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Ending slide München">
    <p:spTree>
      <p:nvGrpSpPr>
        <p:cNvPr id="1" name=""/>
        <p:cNvGrpSpPr/>
        <p:nvPr/>
      </p:nvGrpSpPr>
      <p:grpSpPr>
        <a:xfrm>
          <a:off x="0" y="0"/>
          <a:ext cx="0" cy="0"/>
          <a:chOff x="0" y="0"/>
          <a:chExt cx="0" cy="0"/>
        </a:xfrm>
      </p:grpSpPr>
      <p:pic>
        <p:nvPicPr>
          <p:cNvPr id="2" name="Grafik 8">
            <a:extLst>
              <a:ext uri="{FF2B5EF4-FFF2-40B4-BE49-F238E27FC236}">
                <a16:creationId xmlns:a16="http://schemas.microsoft.com/office/drawing/2014/main" id="{04D6FD8E-0717-4E2B-A050-2E1AD2BD109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3413" y="1165225"/>
            <a:ext cx="9983787"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BEE39B9B-E8AF-4518-A907-D87750ECBC9E}"/>
              </a:ext>
            </a:extLst>
          </p:cNvPr>
          <p:cNvSpPr txBox="1">
            <a:spLocks noChangeArrowheads="1"/>
          </p:cNvSpPr>
          <p:nvPr/>
        </p:nvSpPr>
        <p:spPr bwMode="auto">
          <a:xfrm>
            <a:off x="539750" y="303213"/>
            <a:ext cx="91027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BARDEHLE.COM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Grafik 11">
            <a:extLst>
              <a:ext uri="{FF2B5EF4-FFF2-40B4-BE49-F238E27FC236}">
                <a16:creationId xmlns:a16="http://schemas.microsoft.com/office/drawing/2014/main" id="{E31928E8-1079-4359-A487-A25FD5C1D7EA}"/>
              </a:ext>
            </a:extLst>
          </p:cNvPr>
          <p:cNvPicPr>
            <a:picLocks noChangeAspect="1"/>
          </p:cNvPicPr>
          <p:nvPr/>
        </p:nvPicPr>
        <p:blipFill>
          <a:blip r:embed="rId3" cstate="screen">
            <a:extLst>
              <a:ext uri="{28A0092B-C50C-407E-A947-70E740481C1C}">
                <a14:useLocalDpi xmlns:a14="http://schemas.microsoft.com/office/drawing/2010/main"/>
              </a:ext>
            </a:extLst>
          </a:blip>
          <a:srcRect r="-422"/>
          <a:stretch>
            <a:fillRect/>
          </a:stretch>
        </p:blipFill>
        <p:spPr bwMode="auto">
          <a:xfrm>
            <a:off x="11153775" y="2519363"/>
            <a:ext cx="8096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a:extLst>
              <a:ext uri="{FF2B5EF4-FFF2-40B4-BE49-F238E27FC236}">
                <a16:creationId xmlns:a16="http://schemas.microsoft.com/office/drawing/2014/main" id="{D63168EE-1DEC-4865-BEF4-1B74B2156FF5}"/>
              </a:ext>
            </a:extLst>
          </p:cNvPr>
          <p:cNvSpPr>
            <a:spLocks noChangeArrowheads="1"/>
          </p:cNvSpPr>
          <p:nvPr/>
        </p:nvSpPr>
        <p:spPr bwMode="auto">
          <a:xfrm>
            <a:off x="12068429" y="455613"/>
            <a:ext cx="141859" cy="2063750"/>
          </a:xfrm>
          <a:prstGeom prst="rect">
            <a:avLst/>
          </a:prstGeom>
          <a:solidFill>
            <a:srgbClr val="A5A59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ヒラギノ角ゴ Pro W3"/>
            </a:endParaRPr>
          </a:p>
        </p:txBody>
      </p:sp>
      <p:pic>
        <p:nvPicPr>
          <p:cNvPr id="17" name="Grafik 16">
            <a:extLst>
              <a:ext uri="{FF2B5EF4-FFF2-40B4-BE49-F238E27FC236}">
                <a16:creationId xmlns:a16="http://schemas.microsoft.com/office/drawing/2014/main" id="{F0EEDFA9-E0CE-4C8B-8801-43EC2F0FB424}"/>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849204" y="5142591"/>
            <a:ext cx="20161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17">
            <a:extLst>
              <a:ext uri="{FF2B5EF4-FFF2-40B4-BE49-F238E27FC236}">
                <a16:creationId xmlns:a16="http://schemas.microsoft.com/office/drawing/2014/main" id="{A1416174-2464-4108-94CC-33F9AA49109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233379" y="5132440"/>
            <a:ext cx="246062"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18">
            <a:extLst>
              <a:ext uri="{FF2B5EF4-FFF2-40B4-BE49-F238E27FC236}">
                <a16:creationId xmlns:a16="http://schemas.microsoft.com/office/drawing/2014/main" id="{81F6D2DD-6966-431C-B6FA-7E52DC183B96}"/>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4687404" y="5158466"/>
            <a:ext cx="23018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20">
            <a:extLst>
              <a:ext uri="{FF2B5EF4-FFF2-40B4-BE49-F238E27FC236}">
                <a16:creationId xmlns:a16="http://schemas.microsoft.com/office/drawing/2014/main" id="{669D1DA4-F202-42E1-BD9B-275BDE3DCC6B}"/>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5100154" y="5158466"/>
            <a:ext cx="246062"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21">
            <a:extLst>
              <a:ext uri="{FF2B5EF4-FFF2-40B4-BE49-F238E27FC236}">
                <a16:creationId xmlns:a16="http://schemas.microsoft.com/office/drawing/2014/main" id="{1EA2E398-5370-4763-858D-2F0AD094E8FC}"/>
              </a:ext>
            </a:extLst>
          </p:cNvPr>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5554179" y="5134654"/>
            <a:ext cx="2063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9">
            <a:extLst>
              <a:ext uri="{FF2B5EF4-FFF2-40B4-BE49-F238E27FC236}">
                <a16:creationId xmlns:a16="http://schemas.microsoft.com/office/drawing/2014/main" id="{39D95F8F-2FE3-4ADA-B1C5-4828771F9009}"/>
              </a:ext>
            </a:extLst>
          </p:cNvPr>
          <p:cNvSpPr txBox="1">
            <a:spLocks noChangeArrowheads="1"/>
          </p:cNvSpPr>
          <p:nvPr userDrawn="1"/>
        </p:nvSpPr>
        <p:spPr bwMode="auto">
          <a:xfrm>
            <a:off x="539749" y="5443875"/>
            <a:ext cx="3175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BARDEHLE PAGENBERG </a:t>
            </a:r>
            <a:br>
              <a:rPr kumimoji="0" lang="de-DE" alt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de-DE" alt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Partnerschaft mbB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Prinzregentenplatz 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81675 München</a:t>
            </a:r>
          </a:p>
        </p:txBody>
      </p:sp>
      <p:sp>
        <p:nvSpPr>
          <p:cNvPr id="23" name="Textfeld 1">
            <a:extLst>
              <a:ext uri="{FF2B5EF4-FFF2-40B4-BE49-F238E27FC236}">
                <a16:creationId xmlns:a16="http://schemas.microsoft.com/office/drawing/2014/main" id="{AF31B379-C4AC-46DD-A3B8-DB2979296E4E}"/>
              </a:ext>
            </a:extLst>
          </p:cNvPr>
          <p:cNvSpPr txBox="1">
            <a:spLocks noChangeArrowheads="1"/>
          </p:cNvSpPr>
          <p:nvPr userDrawn="1"/>
        </p:nvSpPr>
        <p:spPr bwMode="auto">
          <a:xfrm>
            <a:off x="3732855" y="5443875"/>
            <a:ext cx="7439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Law Firm of the Year 2020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for Intellectual Property Law – Best Lawyers</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Handelsblatt</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Firm of the Year for Copyright/Design in Germany 2019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Managing IP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Europe's Leading Patent Law Firms 2019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Financial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IP Law Firm of the Year and Law Firm of the Year for Trademarks &amp; Unfair Competition 2018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JUVE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TOP-KANZLEI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Patentrecht</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2019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WirtschaftsWoche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feld 4">
            <a:extLst>
              <a:ext uri="{FF2B5EF4-FFF2-40B4-BE49-F238E27FC236}">
                <a16:creationId xmlns:a16="http://schemas.microsoft.com/office/drawing/2014/main" id="{3399FF02-E7B0-4CA4-A072-6A099633FEA5}"/>
              </a:ext>
            </a:extLst>
          </p:cNvPr>
          <p:cNvSpPr txBox="1"/>
          <p:nvPr userDrawn="1"/>
        </p:nvSpPr>
        <p:spPr>
          <a:xfrm>
            <a:off x="10760872" y="6443793"/>
            <a:ext cx="1913727" cy="230832"/>
          </a:xfrm>
          <a:prstGeom prst="rect">
            <a:avLst/>
          </a:prstGeom>
          <a:noFill/>
        </p:spPr>
        <p:txBody>
          <a:bodyPr wrap="square" rtlCol="0">
            <a:spAutoFit/>
          </a:bodyPr>
          <a:lstStyle/>
          <a:p>
            <a:r>
              <a:rPr lang="de-DE" sz="900" b="0" dirty="0"/>
              <a:t>Think </a:t>
            </a:r>
            <a:r>
              <a:rPr lang="de-DE" sz="900" b="0" dirty="0" err="1"/>
              <a:t>before</a:t>
            </a:r>
            <a:r>
              <a:rPr lang="de-DE" sz="900" b="0" dirty="0"/>
              <a:t> </a:t>
            </a:r>
            <a:r>
              <a:rPr lang="de-DE" sz="900" b="0" dirty="0" err="1"/>
              <a:t>you</a:t>
            </a:r>
            <a:r>
              <a:rPr lang="de-DE" sz="900" b="0" dirty="0"/>
              <a:t> </a:t>
            </a:r>
            <a:r>
              <a:rPr lang="de-DE" sz="900" b="0" dirty="0" err="1"/>
              <a:t>print</a:t>
            </a:r>
            <a:r>
              <a:rPr lang="de-DE" sz="900" b="0" dirty="0"/>
              <a:t>! </a:t>
            </a:r>
          </a:p>
        </p:txBody>
      </p:sp>
      <p:pic>
        <p:nvPicPr>
          <p:cNvPr id="8" name="Grafik 7" descr="Ein Bild, das Schaltkreis enthält.&#10;&#10;Automatisch generierte Beschreibung">
            <a:extLst>
              <a:ext uri="{FF2B5EF4-FFF2-40B4-BE49-F238E27FC236}">
                <a16:creationId xmlns:a16="http://schemas.microsoft.com/office/drawing/2014/main" id="{D9AE0816-697F-4A4E-B7AE-2AF274C0E34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602429" y="6358598"/>
            <a:ext cx="206375" cy="338973"/>
          </a:xfrm>
          <a:prstGeom prst="rect">
            <a:avLst/>
          </a:prstGeom>
        </p:spPr>
      </p:pic>
    </p:spTree>
    <p:extLst>
      <p:ext uri="{BB962C8B-B14F-4D97-AF65-F5344CB8AC3E}">
        <p14:creationId xmlns:p14="http://schemas.microsoft.com/office/powerpoint/2010/main" val="368831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250" fill="hold"/>
                                        <p:tgtEl>
                                          <p:spTgt spid="18"/>
                                        </p:tgtEl>
                                        <p:attrNameLst>
                                          <p:attrName>ppt_w</p:attrName>
                                        </p:attrNameLst>
                                      </p:cBhvr>
                                      <p:tavLst>
                                        <p:tav tm="0">
                                          <p:val>
                                            <p:fltVal val="0"/>
                                          </p:val>
                                        </p:tav>
                                        <p:tav tm="100000">
                                          <p:val>
                                            <p:strVal val="#ppt_w"/>
                                          </p:val>
                                        </p:tav>
                                      </p:tavLst>
                                    </p:anim>
                                    <p:anim calcmode="lin" valueType="num">
                                      <p:cBhvr>
                                        <p:cTn id="14" dur="250" fill="hold"/>
                                        <p:tgtEl>
                                          <p:spTgt spid="18"/>
                                        </p:tgtEl>
                                        <p:attrNameLst>
                                          <p:attrName>ppt_h</p:attrName>
                                        </p:attrNameLst>
                                      </p:cBhvr>
                                      <p:tavLst>
                                        <p:tav tm="0">
                                          <p:val>
                                            <p:fltVal val="0"/>
                                          </p:val>
                                        </p:tav>
                                        <p:tav tm="100000">
                                          <p:val>
                                            <p:strVal val="#ppt_h"/>
                                          </p:val>
                                        </p:tav>
                                      </p:tavLst>
                                    </p:anim>
                                    <p:animEffect transition="in" filter="fade">
                                      <p:cBhvr>
                                        <p:cTn id="15" dur="250"/>
                                        <p:tgtEl>
                                          <p:spTgt spid="18"/>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250" fill="hold"/>
                                        <p:tgtEl>
                                          <p:spTgt spid="19"/>
                                        </p:tgtEl>
                                        <p:attrNameLst>
                                          <p:attrName>ppt_w</p:attrName>
                                        </p:attrNameLst>
                                      </p:cBhvr>
                                      <p:tavLst>
                                        <p:tav tm="0">
                                          <p:val>
                                            <p:fltVal val="0"/>
                                          </p:val>
                                        </p:tav>
                                        <p:tav tm="100000">
                                          <p:val>
                                            <p:strVal val="#ppt_w"/>
                                          </p:val>
                                        </p:tav>
                                      </p:tavLst>
                                    </p:anim>
                                    <p:anim calcmode="lin" valueType="num">
                                      <p:cBhvr>
                                        <p:cTn id="20" dur="250" fill="hold"/>
                                        <p:tgtEl>
                                          <p:spTgt spid="19"/>
                                        </p:tgtEl>
                                        <p:attrNameLst>
                                          <p:attrName>ppt_h</p:attrName>
                                        </p:attrNameLst>
                                      </p:cBhvr>
                                      <p:tavLst>
                                        <p:tav tm="0">
                                          <p:val>
                                            <p:fltVal val="0"/>
                                          </p:val>
                                        </p:tav>
                                        <p:tav tm="100000">
                                          <p:val>
                                            <p:strVal val="#ppt_h"/>
                                          </p:val>
                                        </p:tav>
                                      </p:tavLst>
                                    </p:anim>
                                    <p:animEffect transition="in" filter="fade">
                                      <p:cBhvr>
                                        <p:cTn id="21" dur="250"/>
                                        <p:tgtEl>
                                          <p:spTgt spid="19"/>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250" fill="hold"/>
                                        <p:tgtEl>
                                          <p:spTgt spid="21"/>
                                        </p:tgtEl>
                                        <p:attrNameLst>
                                          <p:attrName>ppt_w</p:attrName>
                                        </p:attrNameLst>
                                      </p:cBhvr>
                                      <p:tavLst>
                                        <p:tav tm="0">
                                          <p:val>
                                            <p:fltVal val="0"/>
                                          </p:val>
                                        </p:tav>
                                        <p:tav tm="100000">
                                          <p:val>
                                            <p:strVal val="#ppt_w"/>
                                          </p:val>
                                        </p:tav>
                                      </p:tavLst>
                                    </p:anim>
                                    <p:anim calcmode="lin" valueType="num">
                                      <p:cBhvr>
                                        <p:cTn id="26" dur="250" fill="hold"/>
                                        <p:tgtEl>
                                          <p:spTgt spid="21"/>
                                        </p:tgtEl>
                                        <p:attrNameLst>
                                          <p:attrName>ppt_h</p:attrName>
                                        </p:attrNameLst>
                                      </p:cBhvr>
                                      <p:tavLst>
                                        <p:tav tm="0">
                                          <p:val>
                                            <p:fltVal val="0"/>
                                          </p:val>
                                        </p:tav>
                                        <p:tav tm="100000">
                                          <p:val>
                                            <p:strVal val="#ppt_h"/>
                                          </p:val>
                                        </p:tav>
                                      </p:tavLst>
                                    </p:anim>
                                    <p:animEffect transition="in" filter="fade">
                                      <p:cBhvr>
                                        <p:cTn id="27" dur="250"/>
                                        <p:tgtEl>
                                          <p:spTgt spid="21"/>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250" fill="hold"/>
                                        <p:tgtEl>
                                          <p:spTgt spid="22"/>
                                        </p:tgtEl>
                                        <p:attrNameLst>
                                          <p:attrName>ppt_w</p:attrName>
                                        </p:attrNameLst>
                                      </p:cBhvr>
                                      <p:tavLst>
                                        <p:tav tm="0">
                                          <p:val>
                                            <p:fltVal val="0"/>
                                          </p:val>
                                        </p:tav>
                                        <p:tav tm="100000">
                                          <p:val>
                                            <p:strVal val="#ppt_w"/>
                                          </p:val>
                                        </p:tav>
                                      </p:tavLst>
                                    </p:anim>
                                    <p:anim calcmode="lin" valueType="num">
                                      <p:cBhvr>
                                        <p:cTn id="32" dur="250" fill="hold"/>
                                        <p:tgtEl>
                                          <p:spTgt spid="22"/>
                                        </p:tgtEl>
                                        <p:attrNameLst>
                                          <p:attrName>ppt_h</p:attrName>
                                        </p:attrNameLst>
                                      </p:cBhvr>
                                      <p:tavLst>
                                        <p:tav tm="0">
                                          <p:val>
                                            <p:fltVal val="0"/>
                                          </p:val>
                                        </p:tav>
                                        <p:tav tm="100000">
                                          <p:val>
                                            <p:strVal val="#ppt_h"/>
                                          </p:val>
                                        </p:tav>
                                      </p:tavLst>
                                    </p:anim>
                                    <p:animEffect transition="in" filter="fade">
                                      <p:cBhvr>
                                        <p:cTn id="33"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Titelfolie">
    <p:bg>
      <p:bgPr>
        <a:solidFill>
          <a:schemeClr val="bg1"/>
        </a:solidFill>
        <a:effectLst/>
      </p:bgPr>
    </p:bg>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0E010BBE-0289-4DCF-9973-B51B8FF35C24}"/>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0132024" cy="6858001"/>
          </a:xfrm>
          <a:prstGeom prst="rect">
            <a:avLst/>
          </a:prstGeom>
        </p:spPr>
      </p:pic>
      <p:sp>
        <p:nvSpPr>
          <p:cNvPr id="11" name="Textplatzhalter 3">
            <a:extLst>
              <a:ext uri="{FF2B5EF4-FFF2-40B4-BE49-F238E27FC236}">
                <a16:creationId xmlns:a16="http://schemas.microsoft.com/office/drawing/2014/main" id="{EFFBD1F9-7D2C-4E42-97B0-3CB57C3B336B}"/>
              </a:ext>
            </a:extLst>
          </p:cNvPr>
          <p:cNvSpPr>
            <a:spLocks noGrp="1"/>
          </p:cNvSpPr>
          <p:nvPr>
            <p:ph type="body" sz="quarter" idx="11" hasCustomPrompt="1"/>
          </p:nvPr>
        </p:nvSpPr>
        <p:spPr>
          <a:xfrm>
            <a:off x="234000" y="1626777"/>
            <a:ext cx="6238875" cy="2491847"/>
          </a:xfrm>
          <a:prstGeom prst="rect">
            <a:avLst/>
          </a:prstGeom>
        </p:spPr>
        <p:txBody>
          <a:bodyPr lIns="0" tIns="0"/>
          <a:lstStyle>
            <a:lvl1pPr marL="0" marR="0" indent="0" algn="l" defTabSz="914400" rtl="0" eaLnBrk="1" fontAlgn="base" latinLnBrk="0" hangingPunct="1">
              <a:lnSpc>
                <a:spcPts val="4620"/>
              </a:lnSpc>
              <a:spcBef>
                <a:spcPts val="1000"/>
              </a:spcBef>
              <a:spcAft>
                <a:spcPct val="0"/>
              </a:spcAft>
              <a:buClrTx/>
              <a:buSzTx/>
              <a:buFontTx/>
              <a:buNone/>
              <a:tabLst/>
              <a:defRPr lang="de-DE" sz="4200" b="1" i="0" u="none" strike="noStrike" cap="all" baseline="0" smtClean="0">
                <a:effectLst/>
              </a:defRPr>
            </a:lvl1pPr>
          </a:lstStyle>
          <a:p>
            <a:pPr lvl="0"/>
            <a:r>
              <a:rPr lang="en-US" noProof="0" dirty="0"/>
              <a:t>LOREM IPSUM AMETARIO ES SIGNALE</a:t>
            </a:r>
          </a:p>
        </p:txBody>
      </p:sp>
      <p:sp>
        <p:nvSpPr>
          <p:cNvPr id="14" name="Textplatzhalter 15">
            <a:extLst>
              <a:ext uri="{FF2B5EF4-FFF2-40B4-BE49-F238E27FC236}">
                <a16:creationId xmlns:a16="http://schemas.microsoft.com/office/drawing/2014/main" id="{84B5F2DD-C993-EE46-B8B5-3F07C4C307AD}"/>
              </a:ext>
            </a:extLst>
          </p:cNvPr>
          <p:cNvSpPr>
            <a:spLocks noGrp="1"/>
          </p:cNvSpPr>
          <p:nvPr>
            <p:ph type="body" sz="quarter" idx="10" hasCustomPrompt="1"/>
          </p:nvPr>
        </p:nvSpPr>
        <p:spPr>
          <a:xfrm>
            <a:off x="234000" y="4149725"/>
            <a:ext cx="7374888" cy="2482850"/>
          </a:xfrm>
          <a:prstGeom prst="rect">
            <a:avLst/>
          </a:prstGeom>
        </p:spPr>
        <p:txBody>
          <a:bodyPr lIns="0" tIns="0"/>
          <a:lstStyle>
            <a:lvl1pPr marL="0" indent="0">
              <a:spcBef>
                <a:spcPts val="500"/>
              </a:spcBef>
              <a:buFontTx/>
              <a:buNone/>
              <a:defRPr sz="1900">
                <a:solidFill>
                  <a:schemeClr val="tx1"/>
                </a:solidFill>
                <a:latin typeface="+mn-lt"/>
              </a:defRPr>
            </a:lvl1pPr>
            <a:lvl2pPr marL="457200" indent="0">
              <a:buFontTx/>
              <a:buNone/>
              <a:defRPr sz="2800">
                <a:latin typeface="+mn-lt"/>
              </a:defRPr>
            </a:lvl2pPr>
            <a:lvl3pPr marL="914400" indent="0">
              <a:buFontTx/>
              <a:buNone/>
              <a:defRPr sz="2800">
                <a:latin typeface="+mn-lt"/>
              </a:defRPr>
            </a:lvl3pPr>
            <a:lvl4pPr marL="1371600" indent="0">
              <a:buFontTx/>
              <a:buNone/>
              <a:defRPr sz="2800">
                <a:latin typeface="+mn-lt"/>
              </a:defRPr>
            </a:lvl4pPr>
            <a:lvl5pPr marL="1828800" indent="0">
              <a:buFontTx/>
              <a:buNone/>
              <a:defRPr sz="2800">
                <a:latin typeface="+mn-lt"/>
              </a:defRPr>
            </a:lvl5pPr>
          </a:lstStyle>
          <a:p>
            <a:pPr lvl="0"/>
            <a:r>
              <a:rPr lang="en-US" noProof="0" dirty="0"/>
              <a:t>Author </a:t>
            </a:r>
          </a:p>
        </p:txBody>
      </p:sp>
      <p:sp>
        <p:nvSpPr>
          <p:cNvPr id="2" name="Titel 1">
            <a:extLst>
              <a:ext uri="{FF2B5EF4-FFF2-40B4-BE49-F238E27FC236}">
                <a16:creationId xmlns:a16="http://schemas.microsoft.com/office/drawing/2014/main" id="{3869F2D4-E652-8947-858E-88B7663BAE08}"/>
              </a:ext>
            </a:extLst>
          </p:cNvPr>
          <p:cNvSpPr>
            <a:spLocks noGrp="1"/>
          </p:cNvSpPr>
          <p:nvPr>
            <p:ph type="title" hasCustomPrompt="1"/>
          </p:nvPr>
        </p:nvSpPr>
        <p:spPr/>
        <p:txBody>
          <a:bodyPr/>
          <a:lstStyle/>
          <a:p>
            <a:r>
              <a:rPr lang="en-US" noProof="0" dirty="0"/>
              <a:t>Edit format of master slide</a:t>
            </a:r>
          </a:p>
        </p:txBody>
      </p:sp>
    </p:spTree>
    <p:extLst>
      <p:ext uri="{BB962C8B-B14F-4D97-AF65-F5344CB8AC3E}">
        <p14:creationId xmlns:p14="http://schemas.microsoft.com/office/powerpoint/2010/main" val="26622763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Inhalt">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9BEA613-3A3C-3D44-AEA5-CE8C31EEDD8D}"/>
              </a:ext>
            </a:extLst>
          </p:cNvPr>
          <p:cNvSpPr>
            <a:spLocks noGrp="1"/>
          </p:cNvSpPr>
          <p:nvPr>
            <p:ph type="title" hasCustomPrompt="1"/>
          </p:nvPr>
        </p:nvSpPr>
        <p:spPr/>
        <p:txBody>
          <a:bodyPr/>
          <a:lstStyle>
            <a:lvl1pPr>
              <a:defRPr/>
            </a:lvl1pPr>
          </a:lstStyle>
          <a:p>
            <a:r>
              <a:rPr lang="en-US" noProof="0" dirty="0"/>
              <a:t>CONTENTS / Agenda</a:t>
            </a:r>
          </a:p>
        </p:txBody>
      </p:sp>
      <p:sp>
        <p:nvSpPr>
          <p:cNvPr id="6" name="Datumsplatzhalter 5">
            <a:extLst>
              <a:ext uri="{FF2B5EF4-FFF2-40B4-BE49-F238E27FC236}">
                <a16:creationId xmlns:a16="http://schemas.microsoft.com/office/drawing/2014/main" id="{949E388C-FB8B-9845-83D4-F08B585F0DDA}"/>
              </a:ext>
            </a:extLst>
          </p:cNvPr>
          <p:cNvSpPr>
            <a:spLocks noGrp="1"/>
          </p:cNvSpPr>
          <p:nvPr>
            <p:ph type="dt" sz="half" idx="14"/>
          </p:nvPr>
        </p:nvSpPr>
        <p:spPr/>
        <p:txBody>
          <a:bodyPr/>
          <a:lstStyle/>
          <a:p>
            <a:fld id="{3AD298FD-60A4-4E68-B323-0E3874FA1DCB}" type="datetime1">
              <a:rPr lang="en-US" smtClean="0"/>
              <a:t>5/16/2026</a:t>
            </a:fld>
            <a:endParaRPr lang="de-DE" dirty="0"/>
          </a:p>
        </p:txBody>
      </p:sp>
      <p:sp>
        <p:nvSpPr>
          <p:cNvPr id="8" name="Fußzeilenplatzhalter 7">
            <a:extLst>
              <a:ext uri="{FF2B5EF4-FFF2-40B4-BE49-F238E27FC236}">
                <a16:creationId xmlns:a16="http://schemas.microsoft.com/office/drawing/2014/main" id="{BA472FA5-2522-164C-936C-571BACF10C10}"/>
              </a:ext>
            </a:extLst>
          </p:cNvPr>
          <p:cNvSpPr>
            <a:spLocks noGrp="1"/>
          </p:cNvSpPr>
          <p:nvPr>
            <p:ph type="ftr" sz="quarter" idx="15"/>
          </p:nvPr>
        </p:nvSpPr>
        <p:spPr/>
        <p:txBody>
          <a:bodyPr/>
          <a:lstStyle/>
          <a:p>
            <a:r>
              <a:rPr lang="en-US" dirty="0">
                <a:solidFill>
                  <a:srgbClr val="000000"/>
                </a:solidFill>
              </a:rPr>
              <a:t>Topic/Title of the presentation</a:t>
            </a:r>
            <a:endParaRPr lang="de-DE" dirty="0"/>
          </a:p>
        </p:txBody>
      </p:sp>
      <p:sp>
        <p:nvSpPr>
          <p:cNvPr id="9" name="Foliennummernplatzhalter 8">
            <a:extLst>
              <a:ext uri="{FF2B5EF4-FFF2-40B4-BE49-F238E27FC236}">
                <a16:creationId xmlns:a16="http://schemas.microsoft.com/office/drawing/2014/main" id="{B6F9B317-1CB5-7E44-A580-8CE91FC21F38}"/>
              </a:ext>
            </a:extLst>
          </p:cNvPr>
          <p:cNvSpPr>
            <a:spLocks noGrp="1"/>
          </p:cNvSpPr>
          <p:nvPr>
            <p:ph type="sldNum" sz="quarter" idx="16"/>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
        <p:nvSpPr>
          <p:cNvPr id="4" name="Textplatzhalter 3">
            <a:extLst>
              <a:ext uri="{FF2B5EF4-FFF2-40B4-BE49-F238E27FC236}">
                <a16:creationId xmlns:a16="http://schemas.microsoft.com/office/drawing/2014/main" id="{1B85EB5E-0ED9-5B4A-B05B-67BBD173F62D}"/>
              </a:ext>
            </a:extLst>
          </p:cNvPr>
          <p:cNvSpPr>
            <a:spLocks noGrp="1"/>
          </p:cNvSpPr>
          <p:nvPr>
            <p:ph type="body" sz="quarter" idx="17" hasCustomPrompt="1"/>
          </p:nvPr>
        </p:nvSpPr>
        <p:spPr>
          <a:xfrm>
            <a:off x="227013" y="1700213"/>
            <a:ext cx="9864725" cy="4932362"/>
          </a:xfrm>
        </p:spPr>
        <p:txBody>
          <a:bodyPr tIns="0" rIns="90000"/>
          <a:lstStyle>
            <a:lvl1pPr marL="449263" indent="-449263">
              <a:lnSpc>
                <a:spcPct val="100000"/>
              </a:lnSpc>
              <a:spcBef>
                <a:spcPts val="1200"/>
              </a:spcBef>
              <a:spcAft>
                <a:spcPts val="600"/>
              </a:spcAft>
              <a:buFont typeface="+mj-lt"/>
              <a:buAutoNum type="romanUcPeriod"/>
              <a:tabLst/>
              <a:defRPr lang="de-DE" sz="1900" b="1" kern="0" spc="10" baseline="0" dirty="0">
                <a:solidFill>
                  <a:schemeClr val="tx1"/>
                </a:solidFill>
                <a:latin typeface="Arial" panose="020B0604020202020204" pitchFamily="34" charset="0"/>
                <a:ea typeface="+mn-ea"/>
                <a:cs typeface="Arial" panose="020B0604020202020204" pitchFamily="34" charset="0"/>
              </a:defRPr>
            </a:lvl1pPr>
            <a:lvl2pPr marL="806450" indent="-358775">
              <a:lnSpc>
                <a:spcPts val="2380"/>
              </a:lnSpc>
              <a:spcBef>
                <a:spcPts val="0"/>
              </a:spcBef>
              <a:spcAft>
                <a:spcPts val="0"/>
              </a:spcAft>
              <a:buFont typeface="+mj-lt"/>
              <a:buAutoNum type="arabicPeriod"/>
              <a:tabLst/>
              <a:defRPr sz="1900"/>
            </a:lvl2pPr>
            <a:lvl3pPr marL="914400" indent="0">
              <a:buNone/>
              <a:defRPr/>
            </a:lvl3pPr>
          </a:lstStyle>
          <a:p>
            <a:pPr lvl="0"/>
            <a:r>
              <a:rPr lang="en-US" noProof="0" dirty="0"/>
              <a:t>Chapter</a:t>
            </a:r>
          </a:p>
          <a:p>
            <a:pPr lvl="1"/>
            <a:r>
              <a:rPr lang="en-US" noProof="0" dirty="0"/>
              <a:t>Agenda item</a:t>
            </a:r>
          </a:p>
          <a:p>
            <a:pPr lvl="1"/>
            <a:r>
              <a:rPr lang="en-US" noProof="0" dirty="0"/>
              <a:t>Agenda item</a:t>
            </a:r>
          </a:p>
          <a:p>
            <a:pPr lvl="0"/>
            <a:r>
              <a:rPr lang="en-US" noProof="0" dirty="0"/>
              <a:t>Second Chapter</a:t>
            </a:r>
          </a:p>
          <a:p>
            <a:pPr lvl="1"/>
            <a:r>
              <a:rPr lang="en-US" noProof="0" dirty="0"/>
              <a:t>Agenda item</a:t>
            </a:r>
          </a:p>
          <a:p>
            <a:pPr lvl="1"/>
            <a:r>
              <a:rPr lang="en-US" noProof="0" dirty="0"/>
              <a:t>Agenda item</a:t>
            </a:r>
          </a:p>
          <a:p>
            <a:pPr lvl="1"/>
            <a:r>
              <a:rPr lang="en-US" noProof="0" dirty="0"/>
              <a:t>Agenda item</a:t>
            </a:r>
          </a:p>
          <a:p>
            <a:pPr lvl="0"/>
            <a:r>
              <a:rPr lang="en-US" noProof="0" dirty="0"/>
              <a:t>Third Chapter</a:t>
            </a:r>
          </a:p>
          <a:p>
            <a:pPr lvl="1"/>
            <a:r>
              <a:rPr lang="en-US" noProof="0" dirty="0"/>
              <a:t>Agenda item</a:t>
            </a:r>
          </a:p>
          <a:p>
            <a:pPr lvl="1"/>
            <a:r>
              <a:rPr lang="en-US" noProof="0" dirty="0"/>
              <a:t>Agenda item</a:t>
            </a:r>
          </a:p>
          <a:p>
            <a:pPr lvl="1"/>
            <a:r>
              <a:rPr lang="en-US" noProof="0" dirty="0"/>
              <a:t>Agenda item</a:t>
            </a:r>
          </a:p>
        </p:txBody>
      </p:sp>
    </p:spTree>
    <p:extLst>
      <p:ext uri="{BB962C8B-B14F-4D97-AF65-F5344CB8AC3E}">
        <p14:creationId xmlns:p14="http://schemas.microsoft.com/office/powerpoint/2010/main" val="9238350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1_Kapitelseite_weiß">
    <p:bg>
      <p:bgPr>
        <a:solidFill>
          <a:schemeClr val="bg1"/>
        </a:solidFill>
        <a:effectLst/>
      </p:bgPr>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12F26C64-3E04-F046-8DEC-4BEBB3C6024C}"/>
              </a:ext>
            </a:extLst>
          </p:cNvPr>
          <p:cNvSpPr>
            <a:spLocks noGrp="1"/>
          </p:cNvSpPr>
          <p:nvPr>
            <p:ph sz="quarter" idx="40" hasCustomPrompt="1"/>
          </p:nvPr>
        </p:nvSpPr>
        <p:spPr>
          <a:xfrm>
            <a:off x="234000" y="1700213"/>
            <a:ext cx="9864726" cy="4932362"/>
          </a:xfrm>
        </p:spPr>
        <p:txBody>
          <a:bodyPr tIns="72000"/>
          <a:lstStyle>
            <a:lvl1pPr>
              <a:defRPr baseline="0"/>
            </a:lvl1pPr>
          </a:lstStyle>
          <a:p>
            <a:pPr lvl="0"/>
            <a:r>
              <a:rPr lang="en-US" noProof="0" dirty="0"/>
              <a:t>Object</a:t>
            </a:r>
          </a:p>
        </p:txBody>
      </p:sp>
      <p:sp>
        <p:nvSpPr>
          <p:cNvPr id="21" name="Textplatzhalter 7">
            <a:extLst>
              <a:ext uri="{FF2B5EF4-FFF2-40B4-BE49-F238E27FC236}">
                <a16:creationId xmlns:a16="http://schemas.microsoft.com/office/drawing/2014/main" id="{10B91EF4-B8DD-A04D-8487-7722DAE079E6}"/>
              </a:ext>
            </a:extLst>
          </p:cNvPr>
          <p:cNvSpPr>
            <a:spLocks noGrp="1"/>
          </p:cNvSpPr>
          <p:nvPr>
            <p:ph type="body" sz="quarter" idx="32" hasCustomPrompt="1"/>
          </p:nvPr>
        </p:nvSpPr>
        <p:spPr>
          <a:xfrm>
            <a:off x="234828" y="441325"/>
            <a:ext cx="7392987" cy="1008063"/>
          </a:xfrm>
        </p:spPr>
        <p:txBody>
          <a:bodyPr/>
          <a:lstStyle>
            <a:lvl1pPr>
              <a:defRPr>
                <a:solidFill>
                  <a:schemeClr val="tx1"/>
                </a:solidFill>
              </a:defRPr>
            </a:lvl1pPr>
          </a:lstStyle>
          <a:p>
            <a:pPr lvl="0"/>
            <a:r>
              <a:rPr lang="en-US" noProof="0" dirty="0"/>
              <a:t>Chapter</a:t>
            </a:r>
          </a:p>
        </p:txBody>
      </p:sp>
      <p:sp>
        <p:nvSpPr>
          <p:cNvPr id="23" name="Titel 22">
            <a:extLst>
              <a:ext uri="{FF2B5EF4-FFF2-40B4-BE49-F238E27FC236}">
                <a16:creationId xmlns:a16="http://schemas.microsoft.com/office/drawing/2014/main" id="{9529CF3C-4747-674B-9EF3-B98D4B973E1D}"/>
              </a:ext>
            </a:extLst>
          </p:cNvPr>
          <p:cNvSpPr>
            <a:spLocks noGrp="1"/>
          </p:cNvSpPr>
          <p:nvPr>
            <p:ph type="title" hasCustomPrompt="1"/>
          </p:nvPr>
        </p:nvSpPr>
        <p:spPr/>
        <p:txBody>
          <a:bodyPr/>
          <a:lstStyle/>
          <a:p>
            <a:r>
              <a:rPr lang="en-US" noProof="0" dirty="0"/>
              <a:t>Edit format of master slide</a:t>
            </a:r>
            <a:endParaRPr lang="de-DE" dirty="0"/>
          </a:p>
        </p:txBody>
      </p:sp>
      <p:sp>
        <p:nvSpPr>
          <p:cNvPr id="6" name="Datumsplatzhalter 5">
            <a:extLst>
              <a:ext uri="{FF2B5EF4-FFF2-40B4-BE49-F238E27FC236}">
                <a16:creationId xmlns:a16="http://schemas.microsoft.com/office/drawing/2014/main" id="{D5A85973-EFFF-A645-AAE7-6C49B6C6696E}"/>
              </a:ext>
            </a:extLst>
          </p:cNvPr>
          <p:cNvSpPr>
            <a:spLocks noGrp="1"/>
          </p:cNvSpPr>
          <p:nvPr>
            <p:ph type="dt" sz="half" idx="41"/>
          </p:nvPr>
        </p:nvSpPr>
        <p:spPr/>
        <p:txBody>
          <a:bodyPr/>
          <a:lstStyle/>
          <a:p>
            <a:fld id="{2D621ABC-5BB3-41E0-B4F0-147CBB10931B}" type="datetime1">
              <a:rPr lang="en-US" smtClean="0"/>
              <a:t>5/16/2026</a:t>
            </a:fld>
            <a:endParaRPr lang="de-DE"/>
          </a:p>
        </p:txBody>
      </p:sp>
      <p:sp>
        <p:nvSpPr>
          <p:cNvPr id="7" name="Fußzeilenplatzhalter 6">
            <a:extLst>
              <a:ext uri="{FF2B5EF4-FFF2-40B4-BE49-F238E27FC236}">
                <a16:creationId xmlns:a16="http://schemas.microsoft.com/office/drawing/2014/main" id="{D575ED1E-2E12-9746-853E-2A6A81BC4FD0}"/>
              </a:ext>
            </a:extLst>
          </p:cNvPr>
          <p:cNvSpPr>
            <a:spLocks noGrp="1"/>
          </p:cNvSpPr>
          <p:nvPr>
            <p:ph type="ftr" sz="quarter" idx="42"/>
          </p:nvPr>
        </p:nvSpPr>
        <p:spPr/>
        <p:txBody>
          <a:bodyPr/>
          <a:lstStyle/>
          <a:p>
            <a:r>
              <a:rPr lang="en-US">
                <a:solidFill>
                  <a:srgbClr val="000000"/>
                </a:solidFill>
              </a:rPr>
              <a:t>Topic/Title of the presentation</a:t>
            </a:r>
            <a:endParaRPr lang="de-DE"/>
          </a:p>
        </p:txBody>
      </p:sp>
      <p:sp>
        <p:nvSpPr>
          <p:cNvPr id="8" name="Foliennummernplatzhalter 7">
            <a:extLst>
              <a:ext uri="{FF2B5EF4-FFF2-40B4-BE49-F238E27FC236}">
                <a16:creationId xmlns:a16="http://schemas.microsoft.com/office/drawing/2014/main" id="{7F0464D1-41BC-1141-9B5D-EE6EB2FC43B8}"/>
              </a:ext>
            </a:extLst>
          </p:cNvPr>
          <p:cNvSpPr>
            <a:spLocks noGrp="1"/>
          </p:cNvSpPr>
          <p:nvPr>
            <p:ph type="sldNum" sz="quarter" idx="43"/>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36824620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_Kapitelseite_gelb">
    <p:bg>
      <p:bgPr>
        <a:solidFill>
          <a:schemeClr val="bg2"/>
        </a:solid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37414F7-EDD0-CD46-BDE6-F531FED9D0C9}"/>
              </a:ext>
            </a:extLst>
          </p:cNvPr>
          <p:cNvSpPr>
            <a:spLocks noGrp="1"/>
          </p:cNvSpPr>
          <p:nvPr>
            <p:ph type="pic" sz="quarter" idx="36" hasCustomPrompt="1"/>
          </p:nvPr>
        </p:nvSpPr>
        <p:spPr>
          <a:xfrm>
            <a:off x="234000" y="1700213"/>
            <a:ext cx="9864000" cy="4932362"/>
          </a:xfrm>
        </p:spPr>
        <p:txBody>
          <a:bodyPr tIns="72000"/>
          <a:lstStyle>
            <a:lvl1pPr>
              <a:defRPr baseline="0"/>
            </a:lvl1pPr>
          </a:lstStyle>
          <a:p>
            <a:r>
              <a:rPr lang="en-US" noProof="0" dirty="0"/>
              <a:t>Image</a:t>
            </a:r>
          </a:p>
        </p:txBody>
      </p:sp>
      <p:sp>
        <p:nvSpPr>
          <p:cNvPr id="18" name="Textplatzhalter 7">
            <a:extLst>
              <a:ext uri="{FF2B5EF4-FFF2-40B4-BE49-F238E27FC236}">
                <a16:creationId xmlns:a16="http://schemas.microsoft.com/office/drawing/2014/main" id="{1F00DE8E-9625-8046-84F0-61DA0214549B}"/>
              </a:ext>
            </a:extLst>
          </p:cNvPr>
          <p:cNvSpPr>
            <a:spLocks noGrp="1"/>
          </p:cNvSpPr>
          <p:nvPr>
            <p:ph type="body" sz="quarter" idx="32" hasCustomPrompt="1"/>
          </p:nvPr>
        </p:nvSpPr>
        <p:spPr>
          <a:xfrm>
            <a:off x="234828" y="441325"/>
            <a:ext cx="7392987" cy="1008063"/>
          </a:xfrm>
        </p:spPr>
        <p:txBody>
          <a:bodyPr/>
          <a:lstStyle>
            <a:lvl1pPr>
              <a:defRPr>
                <a:solidFill>
                  <a:schemeClr val="tx1"/>
                </a:solidFill>
              </a:defRPr>
            </a:lvl1pPr>
          </a:lstStyle>
          <a:p>
            <a:pPr lvl="0"/>
            <a:r>
              <a:rPr lang="en-US" noProof="0" dirty="0"/>
              <a:t>Chapter</a:t>
            </a:r>
          </a:p>
        </p:txBody>
      </p:sp>
      <p:sp>
        <p:nvSpPr>
          <p:cNvPr id="20" name="Titel 19">
            <a:extLst>
              <a:ext uri="{FF2B5EF4-FFF2-40B4-BE49-F238E27FC236}">
                <a16:creationId xmlns:a16="http://schemas.microsoft.com/office/drawing/2014/main" id="{F3F07068-89EB-404B-82E4-C924ABB31223}"/>
              </a:ext>
            </a:extLst>
          </p:cNvPr>
          <p:cNvSpPr>
            <a:spLocks noGrp="1"/>
          </p:cNvSpPr>
          <p:nvPr>
            <p:ph type="title" hasCustomPrompt="1"/>
          </p:nvPr>
        </p:nvSpPr>
        <p:spPr/>
        <p:txBody>
          <a:bodyPr/>
          <a:lstStyle/>
          <a:p>
            <a:r>
              <a:rPr lang="en-US" noProof="0" dirty="0"/>
              <a:t>Edit format of master slide</a:t>
            </a:r>
            <a:endParaRPr lang="de-DE" dirty="0"/>
          </a:p>
        </p:txBody>
      </p:sp>
      <p:sp>
        <p:nvSpPr>
          <p:cNvPr id="5" name="Datumsplatzhalter 4">
            <a:extLst>
              <a:ext uri="{FF2B5EF4-FFF2-40B4-BE49-F238E27FC236}">
                <a16:creationId xmlns:a16="http://schemas.microsoft.com/office/drawing/2014/main" id="{DEB91349-08C7-9346-ABED-3F4E5E2DF49B}"/>
              </a:ext>
            </a:extLst>
          </p:cNvPr>
          <p:cNvSpPr>
            <a:spLocks noGrp="1"/>
          </p:cNvSpPr>
          <p:nvPr>
            <p:ph type="dt" sz="half" idx="37"/>
          </p:nvPr>
        </p:nvSpPr>
        <p:spPr/>
        <p:txBody>
          <a:bodyPr/>
          <a:lstStyle/>
          <a:p>
            <a:fld id="{0F492DBD-8854-45CC-BAF0-380C430CDF5B}" type="datetime1">
              <a:rPr lang="en-US" smtClean="0"/>
              <a:t>5/16/2026</a:t>
            </a:fld>
            <a:endParaRPr lang="de-DE"/>
          </a:p>
        </p:txBody>
      </p:sp>
      <p:sp>
        <p:nvSpPr>
          <p:cNvPr id="7" name="Fußzeilenplatzhalter 6">
            <a:extLst>
              <a:ext uri="{FF2B5EF4-FFF2-40B4-BE49-F238E27FC236}">
                <a16:creationId xmlns:a16="http://schemas.microsoft.com/office/drawing/2014/main" id="{F7D153DF-2901-6E4C-8757-286CFD55FE56}"/>
              </a:ext>
            </a:extLst>
          </p:cNvPr>
          <p:cNvSpPr>
            <a:spLocks noGrp="1"/>
          </p:cNvSpPr>
          <p:nvPr>
            <p:ph type="ftr" sz="quarter" idx="38"/>
          </p:nvPr>
        </p:nvSpPr>
        <p:spPr/>
        <p:txBody>
          <a:bodyPr/>
          <a:lstStyle/>
          <a:p>
            <a:r>
              <a:rPr lang="en-US">
                <a:solidFill>
                  <a:srgbClr val="000000"/>
                </a:solidFill>
              </a:rPr>
              <a:t>Topic/Title of the presentation</a:t>
            </a:r>
            <a:endParaRPr lang="de-DE"/>
          </a:p>
        </p:txBody>
      </p:sp>
      <p:sp>
        <p:nvSpPr>
          <p:cNvPr id="8" name="Foliennummernplatzhalter 7">
            <a:extLst>
              <a:ext uri="{FF2B5EF4-FFF2-40B4-BE49-F238E27FC236}">
                <a16:creationId xmlns:a16="http://schemas.microsoft.com/office/drawing/2014/main" id="{64CF860B-74D1-5F42-8B60-6B2E3609B5E9}"/>
              </a:ext>
            </a:extLst>
          </p:cNvPr>
          <p:cNvSpPr>
            <a:spLocks noGrp="1"/>
          </p:cNvSpPr>
          <p:nvPr>
            <p:ph type="sldNum" sz="quarter" idx="39"/>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spTree>
    <p:extLst>
      <p:ext uri="{BB962C8B-B14F-4D97-AF65-F5344CB8AC3E}">
        <p14:creationId xmlns:p14="http://schemas.microsoft.com/office/powerpoint/2010/main" val="5728022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3_Kapitelseite_Bild-voll">
    <p:spTree>
      <p:nvGrpSpPr>
        <p:cNvPr id="1" name=""/>
        <p:cNvGrpSpPr/>
        <p:nvPr/>
      </p:nvGrpSpPr>
      <p:grpSpPr>
        <a:xfrm>
          <a:off x="0" y="0"/>
          <a:ext cx="0" cy="0"/>
          <a:chOff x="0" y="0"/>
          <a:chExt cx="0" cy="0"/>
        </a:xfrm>
      </p:grpSpPr>
      <p:pic>
        <p:nvPicPr>
          <p:cNvPr id="3" name="Grafik 2" descr="Ein Bild, das drinnen enthält.&#10;&#10;Automatisch generierte Beschreibung">
            <a:extLst>
              <a:ext uri="{FF2B5EF4-FFF2-40B4-BE49-F238E27FC236}">
                <a16:creationId xmlns:a16="http://schemas.microsoft.com/office/drawing/2014/main" id="{504BCFB8-F07D-4018-A1A8-2F357DC09A31}"/>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191999" cy="6858000"/>
          </a:xfrm>
          <a:prstGeom prst="rect">
            <a:avLst/>
          </a:prstGeom>
        </p:spPr>
      </p:pic>
      <p:sp>
        <p:nvSpPr>
          <p:cNvPr id="16" name="Textplatzhalter 7">
            <a:extLst>
              <a:ext uri="{FF2B5EF4-FFF2-40B4-BE49-F238E27FC236}">
                <a16:creationId xmlns:a16="http://schemas.microsoft.com/office/drawing/2014/main" id="{C7BAFA7E-C322-3247-8F23-8B48984B0161}"/>
              </a:ext>
            </a:extLst>
          </p:cNvPr>
          <p:cNvSpPr>
            <a:spLocks noGrp="1"/>
          </p:cNvSpPr>
          <p:nvPr>
            <p:ph type="body" sz="quarter" idx="32" hasCustomPrompt="1"/>
          </p:nvPr>
        </p:nvSpPr>
        <p:spPr>
          <a:xfrm>
            <a:off x="234828" y="441325"/>
            <a:ext cx="7392987" cy="1008063"/>
          </a:xfrm>
        </p:spPr>
        <p:txBody>
          <a:bodyPr/>
          <a:lstStyle>
            <a:lvl1pPr>
              <a:defRPr>
                <a:solidFill>
                  <a:schemeClr val="tx1"/>
                </a:solidFill>
              </a:defRPr>
            </a:lvl1pPr>
          </a:lstStyle>
          <a:p>
            <a:pPr lvl="0"/>
            <a:r>
              <a:rPr lang="en-US" noProof="0" dirty="0"/>
              <a:t>Chapter</a:t>
            </a:r>
          </a:p>
        </p:txBody>
      </p:sp>
      <p:sp>
        <p:nvSpPr>
          <p:cNvPr id="4" name="Titel 3">
            <a:extLst>
              <a:ext uri="{FF2B5EF4-FFF2-40B4-BE49-F238E27FC236}">
                <a16:creationId xmlns:a16="http://schemas.microsoft.com/office/drawing/2014/main" id="{CCD31B27-BBB3-F44D-BD67-ABF426164358}"/>
              </a:ext>
            </a:extLst>
          </p:cNvPr>
          <p:cNvSpPr>
            <a:spLocks noGrp="1"/>
          </p:cNvSpPr>
          <p:nvPr>
            <p:ph type="title" hasCustomPrompt="1"/>
          </p:nvPr>
        </p:nvSpPr>
        <p:spPr/>
        <p:txBody>
          <a:bodyPr/>
          <a:lstStyle>
            <a:lvl1pPr>
              <a:defRPr>
                <a:solidFill>
                  <a:schemeClr val="tx1"/>
                </a:solidFill>
              </a:defRPr>
            </a:lvl1pPr>
          </a:lstStyle>
          <a:p>
            <a:r>
              <a:rPr lang="en-US" noProof="0" dirty="0"/>
              <a:t>Edit format of master slide</a:t>
            </a:r>
            <a:endParaRPr lang="de-DE" dirty="0"/>
          </a:p>
        </p:txBody>
      </p:sp>
      <p:sp>
        <p:nvSpPr>
          <p:cNvPr id="6" name="Datumsplatzhalter 5">
            <a:extLst>
              <a:ext uri="{FF2B5EF4-FFF2-40B4-BE49-F238E27FC236}">
                <a16:creationId xmlns:a16="http://schemas.microsoft.com/office/drawing/2014/main" id="{1BBC57C4-A15E-6C42-86A3-0C764A4A3DB8}"/>
              </a:ext>
            </a:extLst>
          </p:cNvPr>
          <p:cNvSpPr>
            <a:spLocks noGrp="1"/>
          </p:cNvSpPr>
          <p:nvPr>
            <p:ph type="dt" sz="half" idx="33"/>
          </p:nvPr>
        </p:nvSpPr>
        <p:spPr/>
        <p:txBody>
          <a:bodyPr/>
          <a:lstStyle>
            <a:lvl1pPr>
              <a:defRPr>
                <a:solidFill>
                  <a:schemeClr val="bg1"/>
                </a:solidFill>
              </a:defRPr>
            </a:lvl1pPr>
          </a:lstStyle>
          <a:p>
            <a:fld id="{46448D56-7F36-4BC8-97C6-2F3CE6B5A9DA}" type="datetime1">
              <a:rPr lang="en-US" smtClean="0"/>
              <a:t>5/16/2026</a:t>
            </a:fld>
            <a:endParaRPr lang="de-DE"/>
          </a:p>
        </p:txBody>
      </p:sp>
      <p:sp>
        <p:nvSpPr>
          <p:cNvPr id="7" name="Fußzeilenplatzhalter 6">
            <a:extLst>
              <a:ext uri="{FF2B5EF4-FFF2-40B4-BE49-F238E27FC236}">
                <a16:creationId xmlns:a16="http://schemas.microsoft.com/office/drawing/2014/main" id="{B79380A9-36A1-A14A-A306-638850A5264B}"/>
              </a:ext>
            </a:extLst>
          </p:cNvPr>
          <p:cNvSpPr>
            <a:spLocks noGrp="1"/>
          </p:cNvSpPr>
          <p:nvPr>
            <p:ph type="ftr" sz="quarter" idx="34"/>
          </p:nvPr>
        </p:nvSpPr>
        <p:spPr/>
        <p:txBody>
          <a:bodyPr/>
          <a:lstStyle>
            <a:lvl1pPr>
              <a:defRPr>
                <a:solidFill>
                  <a:schemeClr val="bg1"/>
                </a:solidFill>
              </a:defRPr>
            </a:lvl1pPr>
          </a:lstStyle>
          <a:p>
            <a:r>
              <a:rPr lang="en-US"/>
              <a:t>Topic/Title of the presentation</a:t>
            </a:r>
            <a:endParaRPr lang="de-DE"/>
          </a:p>
        </p:txBody>
      </p:sp>
      <p:sp>
        <p:nvSpPr>
          <p:cNvPr id="8" name="Foliennummernplatzhalter 7">
            <a:extLst>
              <a:ext uri="{FF2B5EF4-FFF2-40B4-BE49-F238E27FC236}">
                <a16:creationId xmlns:a16="http://schemas.microsoft.com/office/drawing/2014/main" id="{6C0BE37E-B514-674A-8027-6FDE94ABA078}"/>
              </a:ext>
            </a:extLst>
          </p:cNvPr>
          <p:cNvSpPr>
            <a:spLocks noGrp="1"/>
          </p:cNvSpPr>
          <p:nvPr>
            <p:ph type="sldNum" sz="quarter" idx="35"/>
          </p:nvPr>
        </p:nvSpPr>
        <p:spPr/>
        <p:txBody>
          <a:bodyPr/>
          <a:lstStyle>
            <a:lvl1pPr>
              <a:defRPr>
                <a:solidFill>
                  <a:schemeClr val="bg1"/>
                </a:solidFill>
              </a:defRPr>
            </a:lvl1pPr>
          </a:lstStyle>
          <a:p>
            <a:pPr>
              <a:defRPr/>
            </a:pPr>
            <a:r>
              <a:rPr lang="de-DE" altLang="de-DE" dirty="0"/>
              <a:t>Slide </a:t>
            </a:r>
            <a:fld id="{DF62EF83-72AD-474C-945D-8B0D8C91477D}" type="slidenum">
              <a:rPr lang="de-DE" altLang="de-DE" smtClean="0"/>
              <a:pPr>
                <a:defRPr/>
              </a:pPr>
              <a:t>‹Nr.›</a:t>
            </a:fld>
            <a:endParaRPr lang="de-DE" altLang="de-DE" dirty="0"/>
          </a:p>
        </p:txBody>
      </p:sp>
      <p:pic>
        <p:nvPicPr>
          <p:cNvPr id="10" name="Grafik 9">
            <a:extLst>
              <a:ext uri="{FF2B5EF4-FFF2-40B4-BE49-F238E27FC236}">
                <a16:creationId xmlns:a16="http://schemas.microsoft.com/office/drawing/2014/main" id="{839928DA-391E-401B-B099-85410094C9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7761" y="-610190"/>
            <a:ext cx="3028238" cy="2859557"/>
          </a:xfrm>
          <a:prstGeom prst="rect">
            <a:avLst/>
          </a:prstGeom>
        </p:spPr>
      </p:pic>
    </p:spTree>
    <p:extLst>
      <p:ext uri="{BB962C8B-B14F-4D97-AF65-F5344CB8AC3E}">
        <p14:creationId xmlns:p14="http://schemas.microsoft.com/office/powerpoint/2010/main" val="20504507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4_Kapitelseite_Bild-klein">
    <p:bg>
      <p:bgPr>
        <a:solidFill>
          <a:schemeClr val="bg1"/>
        </a:solidFill>
        <a:effectLst/>
      </p:bgPr>
    </p:bg>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664A7BFF-F211-8041-858E-B70EC7EA2E66}"/>
              </a:ext>
            </a:extLst>
          </p:cNvPr>
          <p:cNvSpPr>
            <a:spLocks noGrp="1"/>
          </p:cNvSpPr>
          <p:nvPr>
            <p:ph type="dt" sz="half" idx="33"/>
          </p:nvPr>
        </p:nvSpPr>
        <p:spPr/>
        <p:txBody>
          <a:bodyPr/>
          <a:lstStyle/>
          <a:p>
            <a:fld id="{03BFD42E-962F-4D94-BEB3-227809DF48DE}" type="datetime1">
              <a:rPr lang="en-US" smtClean="0"/>
              <a:t>5/16/2026</a:t>
            </a:fld>
            <a:endParaRPr lang="de-DE"/>
          </a:p>
        </p:txBody>
      </p:sp>
      <p:sp>
        <p:nvSpPr>
          <p:cNvPr id="7" name="Fußzeilenplatzhalter 6">
            <a:extLst>
              <a:ext uri="{FF2B5EF4-FFF2-40B4-BE49-F238E27FC236}">
                <a16:creationId xmlns:a16="http://schemas.microsoft.com/office/drawing/2014/main" id="{9E02CA6C-1911-D948-9887-236B5B800D6C}"/>
              </a:ext>
            </a:extLst>
          </p:cNvPr>
          <p:cNvSpPr>
            <a:spLocks noGrp="1"/>
          </p:cNvSpPr>
          <p:nvPr>
            <p:ph type="ftr" sz="quarter" idx="34"/>
          </p:nvPr>
        </p:nvSpPr>
        <p:spPr/>
        <p:txBody>
          <a:bodyPr/>
          <a:lstStyle/>
          <a:p>
            <a:r>
              <a:rPr lang="en-US">
                <a:solidFill>
                  <a:srgbClr val="000000"/>
                </a:solidFill>
              </a:rPr>
              <a:t>Topic/Title of the presentation</a:t>
            </a:r>
            <a:endParaRPr lang="de-DE"/>
          </a:p>
        </p:txBody>
      </p:sp>
      <p:sp>
        <p:nvSpPr>
          <p:cNvPr id="8" name="Foliennummernplatzhalter 7">
            <a:extLst>
              <a:ext uri="{FF2B5EF4-FFF2-40B4-BE49-F238E27FC236}">
                <a16:creationId xmlns:a16="http://schemas.microsoft.com/office/drawing/2014/main" id="{4F3F89D8-7D14-0343-9C2D-3AB0484BCB26}"/>
              </a:ext>
            </a:extLst>
          </p:cNvPr>
          <p:cNvSpPr>
            <a:spLocks noGrp="1"/>
          </p:cNvSpPr>
          <p:nvPr>
            <p:ph type="sldNum" sz="quarter" idx="35"/>
          </p:nvPr>
        </p:nvSpPr>
        <p:spPr/>
        <p:txBody>
          <a:bodyPr/>
          <a:lstStyle/>
          <a:p>
            <a:pPr>
              <a:defRPr/>
            </a:pPr>
            <a:r>
              <a:rPr lang="de-DE" altLang="de-DE" dirty="0"/>
              <a:t>Slide </a:t>
            </a:r>
            <a:fld id="{DF62EF83-72AD-474C-945D-8B0D8C91477D}" type="slidenum">
              <a:rPr lang="de-DE" altLang="de-DE" smtClean="0"/>
              <a:pPr>
                <a:defRPr/>
              </a:pPr>
              <a:t>‹Nr.›</a:t>
            </a:fld>
            <a:endParaRPr lang="de-DE" altLang="de-DE" dirty="0"/>
          </a:p>
        </p:txBody>
      </p:sp>
      <p:pic>
        <p:nvPicPr>
          <p:cNvPr id="9" name="Inhaltsplatzhalter 8">
            <a:extLst>
              <a:ext uri="{FF2B5EF4-FFF2-40B4-BE49-F238E27FC236}">
                <a16:creationId xmlns:a16="http://schemas.microsoft.com/office/drawing/2014/main" id="{9E5B742F-108C-B44C-B470-D9E470F721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7012" y="1700214"/>
            <a:ext cx="9864725" cy="4932362"/>
          </a:xfrm>
          <a:prstGeom prst="rect">
            <a:avLst/>
          </a:prstGeom>
        </p:spPr>
      </p:pic>
      <p:sp>
        <p:nvSpPr>
          <p:cNvPr id="2" name="Titel 1">
            <a:extLst>
              <a:ext uri="{FF2B5EF4-FFF2-40B4-BE49-F238E27FC236}">
                <a16:creationId xmlns:a16="http://schemas.microsoft.com/office/drawing/2014/main" id="{8F4222BD-1881-374C-BCAD-3A480CFBF5F0}"/>
              </a:ext>
            </a:extLst>
          </p:cNvPr>
          <p:cNvSpPr>
            <a:spLocks noGrp="1"/>
          </p:cNvSpPr>
          <p:nvPr>
            <p:ph type="title" hasCustomPrompt="1"/>
          </p:nvPr>
        </p:nvSpPr>
        <p:spPr/>
        <p:txBody>
          <a:bodyPr/>
          <a:lstStyle/>
          <a:p>
            <a:r>
              <a:rPr lang="en-US" noProof="0" dirty="0"/>
              <a:t>Edit format of master slide</a:t>
            </a:r>
            <a:endParaRPr lang="de-DE" dirty="0"/>
          </a:p>
        </p:txBody>
      </p:sp>
      <p:sp>
        <p:nvSpPr>
          <p:cNvPr id="11" name="Textplatzhalter 7">
            <a:extLst>
              <a:ext uri="{FF2B5EF4-FFF2-40B4-BE49-F238E27FC236}">
                <a16:creationId xmlns:a16="http://schemas.microsoft.com/office/drawing/2014/main" id="{78E44460-00FF-3A45-82B8-AF07304D476D}"/>
              </a:ext>
            </a:extLst>
          </p:cNvPr>
          <p:cNvSpPr>
            <a:spLocks noGrp="1"/>
          </p:cNvSpPr>
          <p:nvPr>
            <p:ph type="body" sz="quarter" idx="32" hasCustomPrompt="1"/>
          </p:nvPr>
        </p:nvSpPr>
        <p:spPr>
          <a:xfrm>
            <a:off x="234828" y="441325"/>
            <a:ext cx="7392987" cy="1008063"/>
          </a:xfrm>
        </p:spPr>
        <p:txBody>
          <a:bodyPr/>
          <a:lstStyle>
            <a:lvl1pPr>
              <a:defRPr>
                <a:solidFill>
                  <a:schemeClr val="tx1"/>
                </a:solidFill>
              </a:defRPr>
            </a:lvl1pPr>
          </a:lstStyle>
          <a:p>
            <a:pPr lvl="0"/>
            <a:r>
              <a:rPr lang="en-US" noProof="0" dirty="0"/>
              <a:t>Chapter</a:t>
            </a:r>
          </a:p>
        </p:txBody>
      </p:sp>
    </p:spTree>
    <p:extLst>
      <p:ext uri="{BB962C8B-B14F-4D97-AF65-F5344CB8AC3E}">
        <p14:creationId xmlns:p14="http://schemas.microsoft.com/office/powerpoint/2010/main" val="6519382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 Type="http://schemas.openxmlformats.org/officeDocument/2006/relationships/slideLayout" Target="../slideLayouts/slideLayout7.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image" Target="../media/image2.png"/><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theme" Target="../theme/theme2.xml"/><Relationship Id="rId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1285D6E-36FA-ED40-9A81-C1E666D8A1EB}"/>
              </a:ext>
            </a:extLst>
          </p:cNvPr>
          <p:cNvSpPr>
            <a:spLocks noGrp="1"/>
          </p:cNvSpPr>
          <p:nvPr>
            <p:ph type="title"/>
          </p:nvPr>
        </p:nvSpPr>
        <p:spPr>
          <a:xfrm>
            <a:off x="234000" y="234000"/>
            <a:ext cx="7381875" cy="215900"/>
          </a:xfrm>
          <a:prstGeom prst="rect">
            <a:avLst/>
          </a:prstGeom>
        </p:spPr>
        <p:txBody>
          <a:bodyPr vert="horz" lIns="0" tIns="46800" rIns="0" bIns="45720" rtlCol="0" anchor="ctr">
            <a:noAutofit/>
          </a:bodyPr>
          <a:lstStyle/>
          <a:p>
            <a:r>
              <a:rPr lang="en-US" noProof="0" dirty="0"/>
              <a:t>EDIT MASTER SLIDE FORMAT</a:t>
            </a:r>
          </a:p>
        </p:txBody>
      </p:sp>
      <p:sp>
        <p:nvSpPr>
          <p:cNvPr id="14" name="Rectangle 11">
            <a:extLst>
              <a:ext uri="{FF2B5EF4-FFF2-40B4-BE49-F238E27FC236}">
                <a16:creationId xmlns:a16="http://schemas.microsoft.com/office/drawing/2014/main" id="{2F4BB3B2-39F6-334C-A0C4-961941D5DC67}"/>
              </a:ext>
            </a:extLst>
          </p:cNvPr>
          <p:cNvSpPr>
            <a:spLocks noChangeArrowheads="1"/>
          </p:cNvSpPr>
          <p:nvPr userDrawn="1"/>
        </p:nvSpPr>
        <p:spPr bwMode="auto">
          <a:xfrm flipH="1">
            <a:off x="12076151" y="1700213"/>
            <a:ext cx="132783" cy="4932362"/>
          </a:xfrm>
          <a:prstGeom prst="rect">
            <a:avLst/>
          </a:prstGeom>
          <a:solidFill>
            <a:srgbClr val="FFDD00"/>
          </a:solidFill>
          <a:ln>
            <a:noFill/>
          </a:ln>
          <a:effectLst/>
        </p:spPr>
        <p:txBody>
          <a:bodyPr wrap="none" anchor="ct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fontAlgn="auto" hangingPunct="1">
              <a:spcBef>
                <a:spcPts val="0"/>
              </a:spcBef>
              <a:spcAft>
                <a:spcPts val="0"/>
              </a:spcAft>
              <a:defRPr/>
            </a:pPr>
            <a:endParaRPr lang="de-DE" altLang="de-DE"/>
          </a:p>
        </p:txBody>
      </p:sp>
      <p:sp>
        <p:nvSpPr>
          <p:cNvPr id="15" name="Rectangle 10">
            <a:extLst>
              <a:ext uri="{FF2B5EF4-FFF2-40B4-BE49-F238E27FC236}">
                <a16:creationId xmlns:a16="http://schemas.microsoft.com/office/drawing/2014/main" id="{F3DC59D7-9B42-334E-BA4F-3BDD7930C516}"/>
              </a:ext>
            </a:extLst>
          </p:cNvPr>
          <p:cNvSpPr>
            <a:spLocks noChangeArrowheads="1"/>
          </p:cNvSpPr>
          <p:nvPr userDrawn="1"/>
        </p:nvSpPr>
        <p:spPr bwMode="auto">
          <a:xfrm>
            <a:off x="12076151" y="221071"/>
            <a:ext cx="132784" cy="1479142"/>
          </a:xfrm>
          <a:prstGeom prst="rect">
            <a:avLst/>
          </a:prstGeom>
          <a:solidFill>
            <a:srgbClr val="A5A59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ea typeface="ヒラギノ角ゴ Pro W3"/>
              <a:cs typeface="ヒラギノ角ゴ Pro W3"/>
            </a:endParaRPr>
          </a:p>
        </p:txBody>
      </p:sp>
      <p:pic>
        <p:nvPicPr>
          <p:cNvPr id="16" name="Grafik 15" descr="Ein Bild, das Text enthält.&#10;&#10;Automatisch generierte Beschreibung">
            <a:extLst>
              <a:ext uri="{FF2B5EF4-FFF2-40B4-BE49-F238E27FC236}">
                <a16:creationId xmlns:a16="http://schemas.microsoft.com/office/drawing/2014/main" id="{72F2D597-D53A-794A-88D0-011B3424C7C6}"/>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0698293" y="1643169"/>
            <a:ext cx="902194" cy="957329"/>
          </a:xfrm>
          <a:prstGeom prst="rect">
            <a:avLst/>
          </a:prstGeom>
        </p:spPr>
      </p:pic>
      <p:pic>
        <p:nvPicPr>
          <p:cNvPr id="7" name="Grafik 8">
            <a:extLst>
              <a:ext uri="{FF2B5EF4-FFF2-40B4-BE49-F238E27FC236}">
                <a16:creationId xmlns:a16="http://schemas.microsoft.com/office/drawing/2014/main" id="{0CFCCB2F-3274-4955-8838-BCDF3EAD6A3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617637" y="226749"/>
            <a:ext cx="539872" cy="91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863231"/>
      </p:ext>
    </p:extLst>
  </p:cSld>
  <p:clrMap bg1="lt1" tx1="dk1" bg2="lt2" tx2="dk2" accent1="accent1" accent2="accent2" accent3="accent3" accent4="accent4" accent5="accent5" accent6="accent6" hlink="hlink" folHlink="folHlink"/>
  <p:sldLayoutIdLst>
    <p:sldLayoutId id="2147485076" r:id="rId1"/>
    <p:sldLayoutId id="2147485077" r:id="rId2"/>
    <p:sldLayoutId id="2147485078" r:id="rId3"/>
    <p:sldLayoutId id="2147485079" r:id="rId4"/>
  </p:sldLayoutIdLst>
  <p:hf hdr="0"/>
  <p:txStyles>
    <p:titleStyle>
      <a:lvl1pPr algn="l" rtl="0" eaLnBrk="1" fontAlgn="base" hangingPunct="1">
        <a:lnSpc>
          <a:spcPct val="100000"/>
        </a:lnSpc>
        <a:spcBef>
          <a:spcPct val="0"/>
        </a:spcBef>
        <a:spcAft>
          <a:spcPct val="0"/>
        </a:spcAft>
        <a:defRPr sz="1400" b="1" kern="0" cap="all" spc="10" baseline="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p:titleStyle>
    <p:bodyStyle>
      <a:lvl1pPr marL="0" indent="0" algn="l" rtl="0" eaLnBrk="1" fontAlgn="base" hangingPunct="1">
        <a:lnSpc>
          <a:spcPts val="3080"/>
        </a:lnSpc>
        <a:spcBef>
          <a:spcPts val="1000"/>
        </a:spcBef>
        <a:spcAft>
          <a:spcPct val="0"/>
        </a:spcAft>
        <a:buFontTx/>
        <a:buNone/>
        <a:defRPr sz="2800" kern="1200">
          <a:solidFill>
            <a:schemeClr val="tx1"/>
          </a:solidFill>
          <a:latin typeface="+mj-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3" userDrawn="1">
          <p15:clr>
            <a:srgbClr val="547EBF"/>
          </p15:clr>
        </p15:guide>
        <p15:guide id="2" orient="horz" pos="142" userDrawn="1">
          <p15:clr>
            <a:srgbClr val="F26B43"/>
          </p15:clr>
        </p15:guide>
        <p15:guide id="4" pos="7537" userDrawn="1">
          <p15:clr>
            <a:srgbClr val="F26B43"/>
          </p15:clr>
        </p15:guide>
        <p15:guide id="5" pos="6743" userDrawn="1">
          <p15:clr>
            <a:srgbClr val="F26B43"/>
          </p15:clr>
        </p15:guide>
        <p15:guide id="6" orient="horz" pos="278" userDrawn="1">
          <p15:clr>
            <a:srgbClr val="F26B43"/>
          </p15:clr>
        </p15:guide>
        <p15:guide id="7" pos="6357" userDrawn="1">
          <p15:clr>
            <a:srgbClr val="547EBF"/>
          </p15:clr>
        </p15:guide>
        <p15:guide id="8" orient="horz" pos="1071" userDrawn="1">
          <p15:clr>
            <a:srgbClr val="547EBF"/>
          </p15:clr>
        </p15:guide>
        <p15:guide id="9" pos="3250" userDrawn="1">
          <p15:clr>
            <a:srgbClr val="F26B43"/>
          </p15:clr>
        </p15:guide>
        <p15:guide id="11" orient="horz" pos="4178" userDrawn="1">
          <p15:clr>
            <a:srgbClr val="547EBF"/>
          </p15:clr>
        </p15:guide>
        <p15:guide id="12" orient="horz" pos="2614" userDrawn="1">
          <p15:clr>
            <a:srgbClr val="5ACBF0"/>
          </p15:clr>
        </p15:guide>
        <p15:guide id="13" pos="1685" userDrawn="1">
          <p15:clr>
            <a:srgbClr val="5ACBF0"/>
          </p15:clr>
        </p15:guide>
        <p15:guide id="14" pos="4793"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oliennummernplatzhalter 4">
            <a:extLst>
              <a:ext uri="{FF2B5EF4-FFF2-40B4-BE49-F238E27FC236}">
                <a16:creationId xmlns:a16="http://schemas.microsoft.com/office/drawing/2014/main" id="{78728AAC-B8FA-49EE-AB29-10107704E8AB}"/>
              </a:ext>
            </a:extLst>
          </p:cNvPr>
          <p:cNvSpPr>
            <a:spLocks noGrp="1"/>
          </p:cNvSpPr>
          <p:nvPr>
            <p:ph type="sldNum" sz="quarter" idx="4"/>
          </p:nvPr>
        </p:nvSpPr>
        <p:spPr>
          <a:xfrm>
            <a:off x="10704513" y="6447909"/>
            <a:ext cx="826542" cy="184666"/>
          </a:xfrm>
          <a:prstGeom prst="rect">
            <a:avLst/>
          </a:prstGeom>
        </p:spPr>
        <p:txBody>
          <a:bodyPr vert="horz" wrap="square" lIns="0" tIns="45720" rIns="0" bIns="0" numCol="1" anchor="b" anchorCtr="0" compatLnSpc="1">
            <a:prstTxWarp prst="textNoShape">
              <a:avLst/>
            </a:prstTxWarp>
            <a:spAutoFit/>
          </a:bodyPr>
          <a:lstStyle>
            <a:lvl1pPr algn="l" eaLnBrk="1" hangingPunct="1">
              <a:defRPr sz="900" b="0" i="0">
                <a:latin typeface="Arial" panose="020B0604020202020204" pitchFamily="34" charset="0"/>
                <a:cs typeface="Arial" panose="020B0604020202020204" pitchFamily="34" charset="0"/>
              </a:defRPr>
            </a:lvl1pPr>
          </a:lstStyle>
          <a:p>
            <a:pPr>
              <a:defRPr/>
            </a:pPr>
            <a:r>
              <a:rPr lang="de-DE" altLang="de-DE" dirty="0"/>
              <a:t>Slide </a:t>
            </a:r>
            <a:fld id="{DF62EF83-72AD-474C-945D-8B0D8C91477D}" type="slidenum">
              <a:rPr lang="de-DE" altLang="de-DE" smtClean="0"/>
              <a:pPr>
                <a:defRPr/>
              </a:pPr>
              <a:t>‹Nr.›</a:t>
            </a:fld>
            <a:endParaRPr lang="de-DE" altLang="de-DE" dirty="0"/>
          </a:p>
        </p:txBody>
      </p:sp>
      <p:sp>
        <p:nvSpPr>
          <p:cNvPr id="9" name="Textplatzhalter 8">
            <a:extLst>
              <a:ext uri="{FF2B5EF4-FFF2-40B4-BE49-F238E27FC236}">
                <a16:creationId xmlns:a16="http://schemas.microsoft.com/office/drawing/2014/main" id="{A044FA98-57B2-5D46-8372-9AD53CDAC33B}"/>
              </a:ext>
            </a:extLst>
          </p:cNvPr>
          <p:cNvSpPr>
            <a:spLocks noGrp="1"/>
          </p:cNvSpPr>
          <p:nvPr>
            <p:ph type="body" idx="1"/>
          </p:nvPr>
        </p:nvSpPr>
        <p:spPr>
          <a:xfrm>
            <a:off x="237431" y="441326"/>
            <a:ext cx="7371457" cy="1008062"/>
          </a:xfrm>
          <a:prstGeom prst="rect">
            <a:avLst/>
          </a:prstGeom>
        </p:spPr>
        <p:txBody>
          <a:bodyPr vert="horz" wrap="square" lIns="0" tIns="72000" rIns="91440" bIns="45720" rtlCol="0">
            <a:noAutofit/>
          </a:bodyPr>
          <a:lstStyle/>
          <a:p>
            <a:pPr lvl="0"/>
            <a:r>
              <a:rPr lang="en-US" noProof="0" dirty="0"/>
              <a:t>Headline 2 lines</a:t>
            </a:r>
          </a:p>
          <a:p>
            <a:pPr lvl="0"/>
            <a:r>
              <a:rPr lang="en-US" noProof="0" dirty="0"/>
              <a:t>Headline 2 lines</a:t>
            </a:r>
          </a:p>
        </p:txBody>
      </p:sp>
      <p:sp>
        <p:nvSpPr>
          <p:cNvPr id="21" name="Fußzeilenplatzhalter 20">
            <a:extLst>
              <a:ext uri="{FF2B5EF4-FFF2-40B4-BE49-F238E27FC236}">
                <a16:creationId xmlns:a16="http://schemas.microsoft.com/office/drawing/2014/main" id="{0D3B92AB-F0FF-144E-8276-53F31EC0A1D2}"/>
              </a:ext>
            </a:extLst>
          </p:cNvPr>
          <p:cNvSpPr>
            <a:spLocks noGrp="1"/>
          </p:cNvSpPr>
          <p:nvPr>
            <p:ph type="ftr" sz="quarter" idx="3"/>
          </p:nvPr>
        </p:nvSpPr>
        <p:spPr>
          <a:xfrm>
            <a:off x="10704513" y="4155143"/>
            <a:ext cx="1260475" cy="1983440"/>
          </a:xfrm>
          <a:prstGeom prst="rect">
            <a:avLst/>
          </a:prstGeom>
        </p:spPr>
        <p:txBody>
          <a:bodyPr vert="horz" lIns="0" tIns="36000" rIns="0" bIns="36000" rtlCol="0" anchor="b" anchorCtr="0">
            <a:noAutofit/>
          </a:bodyPr>
          <a:lstStyle>
            <a:lvl1pPr algn="l">
              <a:defRPr sz="900">
                <a:solidFill>
                  <a:schemeClr val="tx1"/>
                </a:solidFill>
              </a:defRPr>
            </a:lvl1pPr>
          </a:lstStyle>
          <a:p>
            <a:r>
              <a:rPr lang="en-US" dirty="0">
                <a:solidFill>
                  <a:srgbClr val="000000"/>
                </a:solidFill>
              </a:rPr>
              <a:t>Topic/Title of the presentation</a:t>
            </a:r>
            <a:endParaRPr lang="de-DE" dirty="0"/>
          </a:p>
        </p:txBody>
      </p:sp>
      <p:sp>
        <p:nvSpPr>
          <p:cNvPr id="5" name="Titelplatzhalter 4">
            <a:extLst>
              <a:ext uri="{FF2B5EF4-FFF2-40B4-BE49-F238E27FC236}">
                <a16:creationId xmlns:a16="http://schemas.microsoft.com/office/drawing/2014/main" id="{DA5891DE-0308-E44A-8E40-D72FEF634F60}"/>
              </a:ext>
            </a:extLst>
          </p:cNvPr>
          <p:cNvSpPr>
            <a:spLocks noGrp="1"/>
          </p:cNvSpPr>
          <p:nvPr>
            <p:ph type="title"/>
          </p:nvPr>
        </p:nvSpPr>
        <p:spPr>
          <a:xfrm>
            <a:off x="234000" y="232925"/>
            <a:ext cx="7371457" cy="208401"/>
          </a:xfrm>
          <a:prstGeom prst="rect">
            <a:avLst/>
          </a:prstGeom>
        </p:spPr>
        <p:txBody>
          <a:bodyPr vert="horz" lIns="0" tIns="45720" rIns="0" bIns="45720" rtlCol="0" anchor="ctr">
            <a:noAutofit/>
          </a:bodyPr>
          <a:lstStyle/>
          <a:p>
            <a:r>
              <a:rPr lang="de-DE" dirty="0"/>
              <a:t>LOREM IPSUM</a:t>
            </a:r>
          </a:p>
        </p:txBody>
      </p:sp>
      <p:sp>
        <p:nvSpPr>
          <p:cNvPr id="16" name="Datumsplatzhalter 5">
            <a:extLst>
              <a:ext uri="{FF2B5EF4-FFF2-40B4-BE49-F238E27FC236}">
                <a16:creationId xmlns:a16="http://schemas.microsoft.com/office/drawing/2014/main" id="{5834EC4E-04A2-D24C-A500-47765CDA8C36}"/>
              </a:ext>
            </a:extLst>
          </p:cNvPr>
          <p:cNvSpPr>
            <a:spLocks noGrp="1"/>
          </p:cNvSpPr>
          <p:nvPr>
            <p:ph type="dt" sz="half" idx="2"/>
          </p:nvPr>
        </p:nvSpPr>
        <p:spPr>
          <a:xfrm>
            <a:off x="10705164" y="6058797"/>
            <a:ext cx="758456" cy="194982"/>
          </a:xfrm>
          <a:prstGeom prst="rect">
            <a:avLst/>
          </a:prstGeom>
        </p:spPr>
        <p:txBody>
          <a:bodyPr vert="horz" lIns="0" tIns="0" rIns="0" bIns="0" rtlCol="0" anchor="b" anchorCtr="0"/>
          <a:lstStyle>
            <a:lvl1pPr algn="l">
              <a:defRPr sz="900">
                <a:solidFill>
                  <a:schemeClr val="tx1"/>
                </a:solidFill>
              </a:defRPr>
            </a:lvl1pPr>
          </a:lstStyle>
          <a:p>
            <a:fld id="{1797B51E-32A4-4404-9E8E-D9AC4057DB65}" type="datetime1">
              <a:rPr lang="en-US" smtClean="0"/>
              <a:t>5/16/2026</a:t>
            </a:fld>
            <a:endParaRPr lang="de-DE"/>
          </a:p>
        </p:txBody>
      </p:sp>
      <p:pic>
        <p:nvPicPr>
          <p:cNvPr id="8" name="Grafik 8">
            <a:extLst>
              <a:ext uri="{FF2B5EF4-FFF2-40B4-BE49-F238E27FC236}">
                <a16:creationId xmlns:a16="http://schemas.microsoft.com/office/drawing/2014/main" id="{BB445667-9E0A-40B5-944B-A732B281AF40}"/>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a:fillRect/>
          </a:stretch>
        </p:blipFill>
        <p:spPr bwMode="auto">
          <a:xfrm>
            <a:off x="10617637" y="226749"/>
            <a:ext cx="539872" cy="91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84" r:id="rId1"/>
    <p:sldLayoutId id="2147485051" r:id="rId2"/>
    <p:sldLayoutId id="2147485008" r:id="rId3"/>
    <p:sldLayoutId id="2147485033" r:id="rId4"/>
    <p:sldLayoutId id="2147485080" r:id="rId5"/>
    <p:sldLayoutId id="2147485034" r:id="rId6"/>
    <p:sldLayoutId id="2147485050" r:id="rId7"/>
    <p:sldLayoutId id="2147485041" r:id="rId8"/>
    <p:sldLayoutId id="2147485070" r:id="rId9"/>
    <p:sldLayoutId id="2147485045" r:id="rId10"/>
    <p:sldLayoutId id="2147485073" r:id="rId11"/>
    <p:sldLayoutId id="2147485072" r:id="rId12"/>
    <p:sldLayoutId id="2147485035" r:id="rId13"/>
    <p:sldLayoutId id="2147485074" r:id="rId14"/>
    <p:sldLayoutId id="2147485010" r:id="rId15"/>
    <p:sldLayoutId id="2147485038" r:id="rId16"/>
    <p:sldLayoutId id="2147485061" r:id="rId17"/>
    <p:sldLayoutId id="2147485049" r:id="rId18"/>
    <p:sldLayoutId id="2147485036" r:id="rId19"/>
    <p:sldLayoutId id="2147485042" r:id="rId20"/>
    <p:sldLayoutId id="2147485046" r:id="rId21"/>
    <p:sldLayoutId id="2147485069" r:id="rId22"/>
    <p:sldLayoutId id="2147485058" r:id="rId23"/>
    <p:sldLayoutId id="2147485065" r:id="rId24"/>
    <p:sldLayoutId id="2147485090" r:id="rId25"/>
    <p:sldLayoutId id="2147485088" r:id="rId26"/>
    <p:sldLayoutId id="2147485089" r:id="rId27"/>
    <p:sldLayoutId id="2147485091" r:id="rId28"/>
    <p:sldLayoutId id="2147485064" r:id="rId29"/>
    <p:sldLayoutId id="2147485066" r:id="rId30"/>
    <p:sldLayoutId id="2147485081" r:id="rId31"/>
    <p:sldLayoutId id="2147485082" r:id="rId32"/>
    <p:sldLayoutId id="2147485083" r:id="rId33"/>
    <p:sldLayoutId id="2147485094" r:id="rId34"/>
  </p:sldLayoutIdLst>
  <p:hf hdr="0"/>
  <p:txStyles>
    <p:titleStyle>
      <a:lvl1pPr algn="l" rtl="0" eaLnBrk="1" fontAlgn="base" hangingPunct="1">
        <a:lnSpc>
          <a:spcPct val="100000"/>
        </a:lnSpc>
        <a:spcBef>
          <a:spcPct val="0"/>
        </a:spcBef>
        <a:spcAft>
          <a:spcPct val="0"/>
        </a:spcAft>
        <a:defRPr sz="1400" b="1" kern="0" cap="all" spc="10" baseline="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p:titleStyle>
    <p:bodyStyle>
      <a:lvl1pPr marL="0" indent="0" algn="l" rtl="0" eaLnBrk="1" fontAlgn="base" hangingPunct="1">
        <a:lnSpc>
          <a:spcPts val="3080"/>
        </a:lnSpc>
        <a:spcBef>
          <a:spcPts val="0"/>
        </a:spcBef>
        <a:spcAft>
          <a:spcPct val="0"/>
        </a:spcAft>
        <a:buFontTx/>
        <a:buNone/>
        <a:defRPr sz="2800" kern="0" spc="10" baseline="0">
          <a:solidFill>
            <a:schemeClr val="tx1"/>
          </a:solidFill>
          <a:latin typeface="+mj-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3" userDrawn="1">
          <p15:clr>
            <a:srgbClr val="547EBF"/>
          </p15:clr>
        </p15:guide>
        <p15:guide id="2" orient="horz" pos="142" userDrawn="1">
          <p15:clr>
            <a:srgbClr val="F26B43"/>
          </p15:clr>
        </p15:guide>
        <p15:guide id="4" pos="7537" userDrawn="1">
          <p15:clr>
            <a:srgbClr val="F26B43"/>
          </p15:clr>
        </p15:guide>
        <p15:guide id="5" pos="6743" userDrawn="1">
          <p15:clr>
            <a:srgbClr val="F26B43"/>
          </p15:clr>
        </p15:guide>
        <p15:guide id="6" orient="horz" pos="278" userDrawn="1">
          <p15:clr>
            <a:srgbClr val="F26B43"/>
          </p15:clr>
        </p15:guide>
        <p15:guide id="7" pos="6357" userDrawn="1">
          <p15:clr>
            <a:srgbClr val="547EBF"/>
          </p15:clr>
        </p15:guide>
        <p15:guide id="8" orient="horz" pos="1071" userDrawn="1">
          <p15:clr>
            <a:srgbClr val="547EBF"/>
          </p15:clr>
        </p15:guide>
        <p15:guide id="9" pos="3250" userDrawn="1">
          <p15:clr>
            <a:srgbClr val="F26B43"/>
          </p15:clr>
        </p15:guide>
        <p15:guide id="10" orient="horz" pos="913" userDrawn="1">
          <p15:clr>
            <a:srgbClr val="F26B43"/>
          </p15:clr>
        </p15:guide>
        <p15:guide id="11" orient="horz" pos="4178" userDrawn="1">
          <p15:clr>
            <a:srgbClr val="547EBF"/>
          </p15:clr>
        </p15:guide>
        <p15:guide id="12" orient="horz" pos="2614" userDrawn="1">
          <p15:clr>
            <a:srgbClr val="5ACBF0"/>
          </p15:clr>
        </p15:guide>
        <p15:guide id="13" pos="1685" userDrawn="1">
          <p15:clr>
            <a:srgbClr val="5ACBF0"/>
          </p15:clr>
        </p15:guide>
        <p15:guide id="14" pos="4793"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086FD7D-DC21-5542-0236-F9C2FBBC8E6E}"/>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a:fillRect/>
          </a:stretch>
        </p:blipFill>
        <p:spPr>
          <a:xfrm>
            <a:off x="0" y="0"/>
            <a:ext cx="12235726" cy="7134447"/>
          </a:xfrm>
          <a:prstGeom prst="rect">
            <a:avLst/>
          </a:prstGeom>
        </p:spPr>
      </p:pic>
      <p:sp>
        <p:nvSpPr>
          <p:cNvPr id="2" name="Textplatzhalter 1">
            <a:extLst>
              <a:ext uri="{FF2B5EF4-FFF2-40B4-BE49-F238E27FC236}">
                <a16:creationId xmlns:a16="http://schemas.microsoft.com/office/drawing/2014/main" id="{AD009AE0-C435-17F3-62B6-8A36534B5213}"/>
              </a:ext>
            </a:extLst>
          </p:cNvPr>
          <p:cNvSpPr>
            <a:spLocks noGrp="1"/>
          </p:cNvSpPr>
          <p:nvPr>
            <p:ph type="body" sz="quarter" idx="11"/>
          </p:nvPr>
        </p:nvSpPr>
        <p:spPr>
          <a:xfrm>
            <a:off x="234000" y="2998377"/>
            <a:ext cx="10503850" cy="2491847"/>
          </a:xfrm>
        </p:spPr>
        <p:txBody>
          <a:bodyPr/>
          <a:lstStyle/>
          <a:p>
            <a:pPr>
              <a:spcBef>
                <a:spcPts val="0"/>
              </a:spcBef>
            </a:pPr>
            <a:r>
              <a:rPr lang="en-US" sz="4400" cap="none" dirty="0"/>
              <a:t>From Reform to Reality: Navigating </a:t>
            </a:r>
            <a:br>
              <a:rPr lang="en-US" sz="4400" cap="none" dirty="0"/>
            </a:br>
            <a:r>
              <a:rPr lang="en-US" sz="4400" cap="none" dirty="0"/>
              <a:t>the next wave of design law disputes</a:t>
            </a:r>
          </a:p>
          <a:p>
            <a:endParaRPr lang="de-DE" dirty="0"/>
          </a:p>
        </p:txBody>
      </p:sp>
      <p:sp>
        <p:nvSpPr>
          <p:cNvPr id="3" name="Textplatzhalter 2">
            <a:extLst>
              <a:ext uri="{FF2B5EF4-FFF2-40B4-BE49-F238E27FC236}">
                <a16:creationId xmlns:a16="http://schemas.microsoft.com/office/drawing/2014/main" id="{9E5F385C-37F1-A5B6-3B6B-BC909F0C56A0}"/>
              </a:ext>
            </a:extLst>
          </p:cNvPr>
          <p:cNvSpPr>
            <a:spLocks noGrp="1"/>
          </p:cNvSpPr>
          <p:nvPr>
            <p:ph type="body" sz="quarter" idx="10"/>
          </p:nvPr>
        </p:nvSpPr>
        <p:spPr>
          <a:xfrm>
            <a:off x="234000" y="4149725"/>
            <a:ext cx="10402250" cy="2482850"/>
          </a:xfrm>
        </p:spPr>
        <p:txBody>
          <a:bodyPr/>
          <a:lstStyle/>
          <a:p>
            <a:endParaRPr lang="en-US" b="1" dirty="0"/>
          </a:p>
          <a:p>
            <a:r>
              <a:rPr lang="en-US" sz="2400" b="1" dirty="0"/>
              <a:t>EUIPO Alicante, IPCLC 2026, May 21, 2026</a:t>
            </a:r>
          </a:p>
          <a:p>
            <a:br>
              <a:rPr lang="en-US" b="1" dirty="0"/>
            </a:br>
            <a:r>
              <a:rPr lang="en-US" sz="2000" b="1" dirty="0"/>
              <a:t>Dr. Philipe Kutschke</a:t>
            </a:r>
          </a:p>
          <a:p>
            <a:pPr>
              <a:lnSpc>
                <a:spcPct val="150000"/>
              </a:lnSpc>
              <a:spcBef>
                <a:spcPts val="0"/>
              </a:spcBef>
            </a:pPr>
            <a:r>
              <a:rPr lang="en-US" sz="2000" dirty="0"/>
              <a:t>Attorney-at-Law, Partner, Certified IP Lawyer, Commercial Mediator (</a:t>
            </a:r>
            <a:r>
              <a:rPr lang="en-US" sz="2000" dirty="0" err="1"/>
              <a:t>MuCDR</a:t>
            </a:r>
            <a:r>
              <a:rPr lang="en-US" sz="2000" dirty="0"/>
              <a:t>)</a:t>
            </a:r>
            <a:endParaRPr lang="de-DE" sz="2000" dirty="0"/>
          </a:p>
        </p:txBody>
      </p:sp>
    </p:spTree>
    <p:extLst>
      <p:ext uri="{BB962C8B-B14F-4D97-AF65-F5344CB8AC3E}">
        <p14:creationId xmlns:p14="http://schemas.microsoft.com/office/powerpoint/2010/main" val="1216264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00BB9-AB7A-A9F1-9DC2-20851F2BD0BE}"/>
            </a:ext>
          </a:extLst>
        </p:cNvPr>
        <p:cNvGrpSpPr/>
        <p:nvPr/>
      </p:nvGrpSpPr>
      <p:grpSpPr>
        <a:xfrm>
          <a:off x="0" y="0"/>
          <a:ext cx="0" cy="0"/>
          <a:chOff x="0" y="0"/>
          <a:chExt cx="0" cy="0"/>
        </a:xfrm>
      </p:grpSpPr>
      <p:sp>
        <p:nvSpPr>
          <p:cNvPr id="2" name="Titel 9">
            <a:extLst>
              <a:ext uri="{FF2B5EF4-FFF2-40B4-BE49-F238E27FC236}">
                <a16:creationId xmlns:a16="http://schemas.microsoft.com/office/drawing/2014/main" id="{D7898BE1-8F83-511C-EC86-9AB56C8AD47D}"/>
              </a:ext>
            </a:extLst>
          </p:cNvPr>
          <p:cNvSpPr txBox="1">
            <a:spLocks/>
          </p:cNvSpPr>
          <p:nvPr/>
        </p:nvSpPr>
        <p:spPr>
          <a:xfrm>
            <a:off x="320625" y="154004"/>
            <a:ext cx="10084284" cy="875899"/>
          </a:xfrm>
          <a:prstGeom prst="rect">
            <a:avLst/>
          </a:prstGeom>
        </p:spPr>
        <p:txBody>
          <a:bodyPr vert="horz" lIns="0" tIns="45720" rIns="0" bIns="45720" rtlCol="0" anchor="ctr">
            <a:noAutofit/>
          </a:bodyPr>
          <a:lstStyle>
            <a:lvl1pPr algn="l" rtl="0" eaLnBrk="1" fontAlgn="base" hangingPunct="1">
              <a:lnSpc>
                <a:spcPct val="100000"/>
              </a:lnSpc>
              <a:spcBef>
                <a:spcPct val="0"/>
              </a:spcBef>
              <a:spcAft>
                <a:spcPct val="0"/>
              </a:spcAft>
              <a:defRPr sz="1400" b="1" kern="0" cap="all" spc="10" baseline="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r>
              <a:rPr lang="en-US" sz="2800" dirty="0"/>
              <a:t>3D Printing &amp; AI – Article 19 (1) (d) EUDR</a:t>
            </a:r>
          </a:p>
        </p:txBody>
      </p:sp>
      <p:sp>
        <p:nvSpPr>
          <p:cNvPr id="7" name="Rectangle 3">
            <a:extLst>
              <a:ext uri="{FF2B5EF4-FFF2-40B4-BE49-F238E27FC236}">
                <a16:creationId xmlns:a16="http://schemas.microsoft.com/office/drawing/2014/main" id="{F35AA005-12F9-AD76-5E1F-640CF852035D}"/>
              </a:ext>
            </a:extLst>
          </p:cNvPr>
          <p:cNvSpPr>
            <a:spLocks noGrp="1" noChangeArrowheads="1"/>
          </p:cNvSpPr>
          <p:nvPr>
            <p:ph type="body" sz="quarter" idx="18"/>
          </p:nvPr>
        </p:nvSpPr>
        <p:spPr bwMode="auto">
          <a:xfrm>
            <a:off x="324864" y="2007477"/>
            <a:ext cx="1008004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762" indent="0">
              <a:buNone/>
            </a:pPr>
            <a:r>
              <a:rPr lang="en-US" sz="2400" i="1" dirty="0"/>
              <a:t>(2) The following, in particular, may be prohibited under paragraph 1</a:t>
            </a:r>
          </a:p>
          <a:p>
            <a:pPr marL="4762" indent="0">
              <a:buNone/>
            </a:pPr>
            <a:endParaRPr lang="en-US" sz="2400" i="1" dirty="0"/>
          </a:p>
          <a:p>
            <a:pPr marL="4762" indent="0">
              <a:buNone/>
            </a:pPr>
            <a:r>
              <a:rPr lang="en-US" sz="2400" i="1" dirty="0"/>
              <a:t>(d) creating, downloading, copying and sharing or distributing to others </a:t>
            </a:r>
            <a:r>
              <a:rPr lang="en-US" sz="2400" b="1" i="1" dirty="0"/>
              <a:t>any medium or software which records the design for the purpose of enabling a product referred to in point (a) to be made</a:t>
            </a:r>
            <a:endParaRPr kumimoji="0" lang="de-DE" altLang="de-DE" sz="2400" b="1"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34510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F848-7603-5673-AB76-44C467AB8997}"/>
            </a:ext>
          </a:extLst>
        </p:cNvPr>
        <p:cNvGrpSpPr/>
        <p:nvPr/>
      </p:nvGrpSpPr>
      <p:grpSpPr>
        <a:xfrm>
          <a:off x="0" y="0"/>
          <a:ext cx="0" cy="0"/>
          <a:chOff x="0" y="0"/>
          <a:chExt cx="0" cy="0"/>
        </a:xfrm>
      </p:grpSpPr>
      <p:sp>
        <p:nvSpPr>
          <p:cNvPr id="5" name="Textplatzhalter 10">
            <a:extLst>
              <a:ext uri="{FF2B5EF4-FFF2-40B4-BE49-F238E27FC236}">
                <a16:creationId xmlns:a16="http://schemas.microsoft.com/office/drawing/2014/main" id="{30AB6661-C9B0-6C4A-D6D0-23222578B54F}"/>
              </a:ext>
            </a:extLst>
          </p:cNvPr>
          <p:cNvSpPr>
            <a:spLocks noGrp="1"/>
          </p:cNvSpPr>
          <p:nvPr>
            <p:ph type="body" sz="quarter" idx="17"/>
          </p:nvPr>
        </p:nvSpPr>
        <p:spPr>
          <a:xfrm>
            <a:off x="320624" y="1270828"/>
            <a:ext cx="10084283" cy="5009656"/>
          </a:xfrm>
        </p:spPr>
        <p:txBody>
          <a:bodyPr/>
          <a:lstStyle/>
          <a:p>
            <a:endParaRPr lang="en-US" b="0" dirty="0"/>
          </a:p>
          <a:p>
            <a:pPr lvl="1"/>
            <a:endParaRPr lang="en-US" b="1" dirty="0"/>
          </a:p>
          <a:p>
            <a:pPr marL="0" indent="0">
              <a:buNone/>
            </a:pPr>
            <a:endParaRPr lang="en-US" sz="2000" b="0" noProof="0" dirty="0"/>
          </a:p>
        </p:txBody>
      </p:sp>
      <p:sp>
        <p:nvSpPr>
          <p:cNvPr id="3" name="Titel 9">
            <a:extLst>
              <a:ext uri="{FF2B5EF4-FFF2-40B4-BE49-F238E27FC236}">
                <a16:creationId xmlns:a16="http://schemas.microsoft.com/office/drawing/2014/main" id="{A5F99C25-A4E5-21BA-C071-E69D01DB7AB8}"/>
              </a:ext>
            </a:extLst>
          </p:cNvPr>
          <p:cNvSpPr txBox="1">
            <a:spLocks/>
          </p:cNvSpPr>
          <p:nvPr/>
        </p:nvSpPr>
        <p:spPr>
          <a:xfrm>
            <a:off x="320625" y="154004"/>
            <a:ext cx="10084284" cy="875899"/>
          </a:xfrm>
          <a:prstGeom prst="rect">
            <a:avLst/>
          </a:prstGeom>
        </p:spPr>
        <p:txBody>
          <a:bodyPr vert="horz" lIns="0" tIns="45720" rIns="0" bIns="45720" rtlCol="0" anchor="ctr">
            <a:noAutofit/>
          </a:bodyPr>
          <a:lstStyle>
            <a:lvl1pPr algn="l" rtl="0" eaLnBrk="1" fontAlgn="base" hangingPunct="1">
              <a:lnSpc>
                <a:spcPct val="100000"/>
              </a:lnSpc>
              <a:spcBef>
                <a:spcPct val="0"/>
              </a:spcBef>
              <a:spcAft>
                <a:spcPct val="0"/>
              </a:spcAft>
              <a:defRPr sz="1400" b="1" kern="0" cap="all" spc="10" baseline="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r>
              <a:rPr lang="en-US" sz="2800" dirty="0"/>
              <a:t>3D Printing &amp; AI – Article 19 (2) (d) EUDR</a:t>
            </a:r>
          </a:p>
        </p:txBody>
      </p:sp>
      <p:sp>
        <p:nvSpPr>
          <p:cNvPr id="7" name="Rectangle 3">
            <a:extLst>
              <a:ext uri="{FF2B5EF4-FFF2-40B4-BE49-F238E27FC236}">
                <a16:creationId xmlns:a16="http://schemas.microsoft.com/office/drawing/2014/main" id="{E821C7EB-568A-F1B0-BFFC-2B3B892A2C53}"/>
              </a:ext>
            </a:extLst>
          </p:cNvPr>
          <p:cNvSpPr txBox="1">
            <a:spLocks noChangeArrowheads="1"/>
          </p:cNvSpPr>
          <p:nvPr/>
        </p:nvSpPr>
        <p:spPr bwMode="auto">
          <a:xfrm>
            <a:off x="4833256" y="1270828"/>
            <a:ext cx="6342743" cy="548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0" indent="0" algn="l" rtl="0" eaLnBrk="1" fontAlgn="base" hangingPunct="1">
              <a:lnSpc>
                <a:spcPts val="3080"/>
              </a:lnSpc>
              <a:spcBef>
                <a:spcPts val="0"/>
              </a:spcBef>
              <a:spcAft>
                <a:spcPct val="0"/>
              </a:spcAft>
              <a:buFontTx/>
              <a:buNone/>
              <a:defRPr sz="2800" kern="0" spc="10" baseline="0">
                <a:solidFill>
                  <a:schemeClr val="tx1"/>
                </a:solidFill>
                <a:latin typeface="+mj-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de-DE" altLang="de-DE" sz="2000" dirty="0">
                <a:latin typeface="Arial" panose="020B0604020202020204" pitchFamily="34" charset="0"/>
              </a:rPr>
              <a:t> </a:t>
            </a:r>
            <a:r>
              <a:rPr lang="en-US" altLang="de-DE" sz="2000" b="1" dirty="0">
                <a:latin typeface="Arial" panose="020B0604020202020204" pitchFamily="34" charset="0"/>
              </a:rPr>
              <a:t>Art. 19(2)(d) EUDR:</a:t>
            </a:r>
            <a:r>
              <a:rPr lang="en-US" altLang="de-DE" sz="2000" dirty="0">
                <a:latin typeface="Arial" panose="020B0604020202020204" pitchFamily="34" charset="0"/>
              </a:rPr>
              <a:t> The new weapon against digital design piracy</a:t>
            </a:r>
          </a:p>
          <a:p>
            <a:pPr>
              <a:buFont typeface="Wingdings" panose="05000000000000000000" pitchFamily="2" charset="2"/>
              <a:buChar char="Ø"/>
            </a:pPr>
            <a:endParaRPr lang="en-US" altLang="de-DE" sz="2000" dirty="0">
              <a:latin typeface="Arial" panose="020B0604020202020204" pitchFamily="34" charset="0"/>
            </a:endParaRPr>
          </a:p>
          <a:p>
            <a:pPr>
              <a:buFont typeface="Wingdings" panose="05000000000000000000" pitchFamily="2" charset="2"/>
              <a:buChar char="Ø"/>
            </a:pPr>
            <a:r>
              <a:rPr lang="en-US" altLang="de-DE" sz="2000" dirty="0">
                <a:latin typeface="Arial" panose="020B0604020202020204" pitchFamily="34" charset="0"/>
              </a:rPr>
              <a:t> </a:t>
            </a:r>
            <a:r>
              <a:rPr lang="en-US" altLang="de-DE" sz="2000" b="1" dirty="0">
                <a:latin typeface="Arial" panose="020B0604020202020204" pitchFamily="34" charset="0"/>
              </a:rPr>
              <a:t>Broad Scope:</a:t>
            </a:r>
            <a:r>
              <a:rPr lang="en-US" altLang="de-DE" sz="2000" dirty="0">
                <a:latin typeface="Arial" panose="020B0604020202020204" pitchFamily="34" charset="0"/>
              </a:rPr>
              <a:t> Targets “any medium or software" (including digital results), not just the physical object</a:t>
            </a:r>
          </a:p>
          <a:p>
            <a:pPr>
              <a:buFont typeface="Wingdings" panose="05000000000000000000" pitchFamily="2" charset="2"/>
              <a:buChar char="Ø"/>
            </a:pPr>
            <a:endParaRPr lang="en-US" altLang="de-DE" sz="2000" dirty="0">
              <a:latin typeface="Arial" panose="020B0604020202020204" pitchFamily="34" charset="0"/>
            </a:endParaRPr>
          </a:p>
          <a:p>
            <a:pPr>
              <a:buFont typeface="Wingdings" panose="05000000000000000000" pitchFamily="2" charset="2"/>
              <a:buChar char="Ø"/>
            </a:pPr>
            <a:r>
              <a:rPr lang="en-US" altLang="de-DE" sz="2000" b="1" dirty="0">
                <a:latin typeface="Arial" panose="020B0604020202020204" pitchFamily="34" charset="0"/>
              </a:rPr>
              <a:t> Strategic Impact: </a:t>
            </a:r>
            <a:r>
              <a:rPr lang="en-US" altLang="de-DE" sz="2000" dirty="0">
                <a:latin typeface="Arial" panose="020B0604020202020204" pitchFamily="34" charset="0"/>
              </a:rPr>
              <a:t>Allows enforcement at the “source" (the digital generation phase) rather than the "Store" (the physical sale phase).</a:t>
            </a:r>
          </a:p>
          <a:p>
            <a:pPr>
              <a:buFont typeface="Wingdings" panose="05000000000000000000" pitchFamily="2" charset="2"/>
              <a:buChar char="Ø"/>
            </a:pPr>
            <a:endParaRPr lang="en-US" altLang="de-DE" sz="2000" dirty="0">
              <a:latin typeface="Arial" panose="020B0604020202020204" pitchFamily="34" charset="0"/>
            </a:endParaRPr>
          </a:p>
          <a:p>
            <a:pPr>
              <a:buFont typeface="Wingdings" panose="05000000000000000000" pitchFamily="2" charset="2"/>
              <a:buChar char="Ø"/>
            </a:pPr>
            <a:r>
              <a:rPr lang="de-DE" altLang="de-DE" sz="2000" dirty="0">
                <a:latin typeface="Arial" panose="020B0604020202020204" pitchFamily="34" charset="0"/>
              </a:rPr>
              <a:t> </a:t>
            </a:r>
            <a:r>
              <a:rPr lang="de-DE" altLang="de-DE" sz="2000" b="1" dirty="0">
                <a:latin typeface="Arial" panose="020B0604020202020204" pitchFamily="34" charset="0"/>
              </a:rPr>
              <a:t>AI Assistants &amp; AI </a:t>
            </a:r>
            <a:r>
              <a:rPr lang="de-DE" altLang="de-DE" sz="2000" b="1" dirty="0" err="1">
                <a:latin typeface="Arial" panose="020B0604020202020204" pitchFamily="34" charset="0"/>
              </a:rPr>
              <a:t>created</a:t>
            </a:r>
            <a:r>
              <a:rPr lang="de-DE" altLang="de-DE" sz="2000" b="1" dirty="0">
                <a:latin typeface="Arial" panose="020B0604020202020204" pitchFamily="34" charset="0"/>
              </a:rPr>
              <a:t> </a:t>
            </a:r>
            <a:r>
              <a:rPr lang="de-DE" altLang="de-DE" sz="2000" b="1" dirty="0" err="1">
                <a:latin typeface="Arial" panose="020B0604020202020204" pitchFamily="34" charset="0"/>
              </a:rPr>
              <a:t>designs</a:t>
            </a:r>
            <a:r>
              <a:rPr lang="de-DE" altLang="de-DE" sz="2000" b="1" dirty="0">
                <a:latin typeface="Arial" panose="020B0604020202020204" pitchFamily="34" charset="0"/>
              </a:rPr>
              <a:t> </a:t>
            </a:r>
          </a:p>
          <a:p>
            <a:pPr lvl="1">
              <a:buFont typeface="Wingdings" panose="05000000000000000000" pitchFamily="2" charset="2"/>
              <a:buChar char="Ø"/>
            </a:pPr>
            <a:r>
              <a:rPr lang="en-US" altLang="de-DE" sz="2000" dirty="0">
                <a:latin typeface="Arial" panose="020B0604020202020204" pitchFamily="34" charset="0"/>
              </a:rPr>
              <a:t> "</a:t>
            </a:r>
            <a:r>
              <a:rPr lang="de-DE" altLang="de-DE" sz="2000" dirty="0" err="1">
                <a:latin typeface="Arial" panose="020B0604020202020204" pitchFamily="34" charset="0"/>
              </a:rPr>
              <a:t>any</a:t>
            </a:r>
            <a:r>
              <a:rPr lang="de-DE" altLang="de-DE" sz="2000" dirty="0">
                <a:latin typeface="Arial" panose="020B0604020202020204" pitchFamily="34" charset="0"/>
              </a:rPr>
              <a:t> medium </a:t>
            </a:r>
            <a:r>
              <a:rPr lang="de-DE" altLang="de-DE" sz="2000" dirty="0" err="1">
                <a:latin typeface="Arial" panose="020B0604020202020204" pitchFamily="34" charset="0"/>
              </a:rPr>
              <a:t>or</a:t>
            </a:r>
            <a:r>
              <a:rPr lang="de-DE" altLang="de-DE" sz="2000" dirty="0">
                <a:latin typeface="Arial" panose="020B0604020202020204" pitchFamily="34" charset="0"/>
              </a:rPr>
              <a:t> </a:t>
            </a:r>
            <a:r>
              <a:rPr lang="de-DE" altLang="de-DE" sz="2000" dirty="0" err="1">
                <a:latin typeface="Arial" panose="020B0604020202020204" pitchFamily="34" charset="0"/>
              </a:rPr>
              <a:t>software</a:t>
            </a:r>
            <a:r>
              <a:rPr lang="en-US" altLang="de-DE" sz="2000" dirty="0">
                <a:latin typeface="Arial" panose="020B0604020202020204" pitchFamily="34" charset="0"/>
              </a:rPr>
              <a:t>“</a:t>
            </a:r>
            <a:endParaRPr lang="de-DE" altLang="de-DE" sz="2000" dirty="0">
              <a:latin typeface="Arial" panose="020B0604020202020204" pitchFamily="34" charset="0"/>
            </a:endParaRPr>
          </a:p>
          <a:p>
            <a:pPr lvl="1">
              <a:buFont typeface="Wingdings" panose="05000000000000000000" pitchFamily="2" charset="2"/>
              <a:buChar char="Ø"/>
            </a:pPr>
            <a:r>
              <a:rPr lang="en-US" altLang="de-DE" sz="2000" dirty="0">
                <a:latin typeface="Arial" panose="020B0604020202020204" pitchFamily="34" charset="0"/>
              </a:rPr>
              <a:t> "records“? </a:t>
            </a:r>
          </a:p>
          <a:p>
            <a:pPr lvl="1">
              <a:buFont typeface="Wingdings" panose="05000000000000000000" pitchFamily="2" charset="2"/>
              <a:buChar char="Ø"/>
            </a:pPr>
            <a:r>
              <a:rPr lang="en-US" altLang="de-DE" sz="2000" dirty="0">
                <a:latin typeface="Arial" panose="020B0604020202020204" pitchFamily="34" charset="0"/>
              </a:rPr>
              <a:t> "for the purpose of“?</a:t>
            </a:r>
          </a:p>
        </p:txBody>
      </p:sp>
      <p:pic>
        <p:nvPicPr>
          <p:cNvPr id="11" name="Grafik 10">
            <a:extLst>
              <a:ext uri="{FF2B5EF4-FFF2-40B4-BE49-F238E27FC236}">
                <a16:creationId xmlns:a16="http://schemas.microsoft.com/office/drawing/2014/main" id="{04D275E2-41B6-809E-AC7A-23A435F64AA4}"/>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72511" y="2796843"/>
            <a:ext cx="4463562" cy="2436652"/>
          </a:xfrm>
          <a:prstGeom prst="rect">
            <a:avLst/>
          </a:prstGeom>
          <a:ln>
            <a:noFill/>
          </a:ln>
          <a:effectLst>
            <a:softEdge rad="0"/>
          </a:effectLst>
        </p:spPr>
      </p:pic>
    </p:spTree>
    <p:extLst>
      <p:ext uri="{BB962C8B-B14F-4D97-AF65-F5344CB8AC3E}">
        <p14:creationId xmlns:p14="http://schemas.microsoft.com/office/powerpoint/2010/main" val="1998304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374A9A2-0620-353F-F1A0-C3B8BC75C042}"/>
              </a:ext>
            </a:extLst>
          </p:cNvPr>
          <p:cNvSpPr txBox="1"/>
          <p:nvPr/>
        </p:nvSpPr>
        <p:spPr>
          <a:xfrm>
            <a:off x="3668784" y="5919629"/>
            <a:ext cx="4459215" cy="901700"/>
          </a:xfrm>
          <a:prstGeom prst="rect">
            <a:avLst/>
          </a:prstGeom>
          <a:solidFill>
            <a:schemeClr val="bg1"/>
          </a:solidFill>
        </p:spPr>
        <p:txBody>
          <a:bodyPr wrap="square" rtlCol="0">
            <a:spAutoFit/>
          </a:bodyPr>
          <a:lstStyle/>
          <a:p>
            <a:endParaRPr lang="en-US" noProof="0" dirty="0"/>
          </a:p>
        </p:txBody>
      </p:sp>
      <p:sp>
        <p:nvSpPr>
          <p:cNvPr id="8" name="Textfeld 7">
            <a:extLst>
              <a:ext uri="{FF2B5EF4-FFF2-40B4-BE49-F238E27FC236}">
                <a16:creationId xmlns:a16="http://schemas.microsoft.com/office/drawing/2014/main" id="{02814706-1459-C72E-B377-39DA9B4EAF89}"/>
              </a:ext>
            </a:extLst>
          </p:cNvPr>
          <p:cNvSpPr txBox="1"/>
          <p:nvPr/>
        </p:nvSpPr>
        <p:spPr>
          <a:xfrm>
            <a:off x="12699" y="37246"/>
            <a:ext cx="4459215" cy="901700"/>
          </a:xfrm>
          <a:prstGeom prst="rect">
            <a:avLst/>
          </a:prstGeom>
          <a:solidFill>
            <a:schemeClr val="bg1"/>
          </a:solidFill>
        </p:spPr>
        <p:txBody>
          <a:bodyPr wrap="square" rtlCol="0">
            <a:spAutoFit/>
          </a:bodyPr>
          <a:lstStyle/>
          <a:p>
            <a:endParaRPr lang="en-US" noProof="0" dirty="0"/>
          </a:p>
        </p:txBody>
      </p:sp>
      <p:sp>
        <p:nvSpPr>
          <p:cNvPr id="6" name="Textfeld 5">
            <a:extLst>
              <a:ext uri="{FF2B5EF4-FFF2-40B4-BE49-F238E27FC236}">
                <a16:creationId xmlns:a16="http://schemas.microsoft.com/office/drawing/2014/main" id="{2EA55075-7837-7B25-BDA7-07CFE20B5843}"/>
              </a:ext>
            </a:extLst>
          </p:cNvPr>
          <p:cNvSpPr txBox="1"/>
          <p:nvPr/>
        </p:nvSpPr>
        <p:spPr>
          <a:xfrm>
            <a:off x="2465288" y="1132634"/>
            <a:ext cx="2703856" cy="646331"/>
          </a:xfrm>
          <a:prstGeom prst="rect">
            <a:avLst/>
          </a:prstGeom>
          <a:noFill/>
        </p:spPr>
        <p:txBody>
          <a:bodyPr wrap="square">
            <a:spAutoFit/>
          </a:bodyPr>
          <a:lstStyle/>
          <a:p>
            <a:r>
              <a:rPr lang="en-US" noProof="0" dirty="0"/>
              <a:t>Dr. Philipe Kutschke</a:t>
            </a:r>
          </a:p>
          <a:p>
            <a:r>
              <a:rPr lang="en-US" b="0" noProof="0" dirty="0"/>
              <a:t>kutschke@bardehle.de</a:t>
            </a:r>
          </a:p>
        </p:txBody>
      </p:sp>
      <p:sp>
        <p:nvSpPr>
          <p:cNvPr id="5" name="Textfeld 4">
            <a:extLst>
              <a:ext uri="{FF2B5EF4-FFF2-40B4-BE49-F238E27FC236}">
                <a16:creationId xmlns:a16="http://schemas.microsoft.com/office/drawing/2014/main" id="{B8BE90E4-7939-6985-FEBA-D6EDBFE3627B}"/>
              </a:ext>
            </a:extLst>
          </p:cNvPr>
          <p:cNvSpPr txBox="1"/>
          <p:nvPr/>
        </p:nvSpPr>
        <p:spPr>
          <a:xfrm>
            <a:off x="2575981" y="4691487"/>
            <a:ext cx="9677400" cy="1631216"/>
          </a:xfrm>
          <a:prstGeom prst="rect">
            <a:avLst/>
          </a:prstGeom>
          <a:solidFill>
            <a:schemeClr val="bg1"/>
          </a:solidFill>
        </p:spPr>
        <p:txBody>
          <a:bodyPr wrap="square" rtlCol="0">
            <a:spAutoFit/>
          </a:bodyPr>
          <a:lstStyle/>
          <a:p>
            <a:r>
              <a:rPr lang="en-US" sz="6000" b="1" noProof="0" dirty="0"/>
              <a:t>	   	  	   </a:t>
            </a:r>
            <a:r>
              <a:rPr lang="en-US" sz="4800" b="1" noProof="0" dirty="0" err="1"/>
              <a:t>Muito</a:t>
            </a:r>
            <a:r>
              <a:rPr lang="en-US" sz="4800" b="1" noProof="0" dirty="0"/>
              <a:t> </a:t>
            </a:r>
            <a:r>
              <a:rPr lang="en-US" sz="4800" b="1" noProof="0" dirty="0" err="1"/>
              <a:t>obrigado</a:t>
            </a:r>
            <a:r>
              <a:rPr lang="en-US" sz="4800" b="1" noProof="0" dirty="0"/>
              <a:t>!</a:t>
            </a:r>
          </a:p>
          <a:p>
            <a:endParaRPr lang="en-US" b="1" noProof="0" dirty="0"/>
          </a:p>
          <a:p>
            <a:endParaRPr lang="en-US" sz="1100" b="1" noProof="0" dirty="0"/>
          </a:p>
          <a:p>
            <a:endParaRPr lang="en-US" sz="1100" b="1" noProof="0" dirty="0"/>
          </a:p>
        </p:txBody>
      </p:sp>
      <p:pic>
        <p:nvPicPr>
          <p:cNvPr id="16" name="Grafik 15">
            <a:extLst>
              <a:ext uri="{FF2B5EF4-FFF2-40B4-BE49-F238E27FC236}">
                <a16:creationId xmlns:a16="http://schemas.microsoft.com/office/drawing/2014/main" id="{23D2D34F-33EB-A923-5EE9-E352D66BA0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460" y="488096"/>
            <a:ext cx="1820828" cy="2130889"/>
          </a:xfrm>
          <a:prstGeom prst="rect">
            <a:avLst/>
          </a:prstGeom>
        </p:spPr>
      </p:pic>
      <p:pic>
        <p:nvPicPr>
          <p:cNvPr id="19" name="Grafik 18">
            <a:extLst>
              <a:ext uri="{FF2B5EF4-FFF2-40B4-BE49-F238E27FC236}">
                <a16:creationId xmlns:a16="http://schemas.microsoft.com/office/drawing/2014/main" id="{68AD4BE6-ADB5-2C60-19D5-87609AC50644}"/>
              </a:ext>
            </a:extLst>
          </p:cNvPr>
          <p:cNvPicPr>
            <a:picLocks noChangeAspect="1"/>
          </p:cNvPicPr>
          <p:nvPr/>
        </p:nvPicPr>
        <p:blipFill>
          <a:blip r:embed="rId4" cstate="screen">
            <a:grayscl/>
            <a:extLst>
              <a:ext uri="{28A0092B-C50C-407E-A947-70E740481C1C}">
                <a14:useLocalDpi xmlns:a14="http://schemas.microsoft.com/office/drawing/2010/main"/>
              </a:ext>
            </a:extLst>
          </a:blip>
          <a:srcRect/>
          <a:stretch>
            <a:fillRect/>
          </a:stretch>
        </p:blipFill>
        <p:spPr>
          <a:xfrm>
            <a:off x="644460" y="481074"/>
            <a:ext cx="1820828" cy="2137911"/>
          </a:xfrm>
          <a:prstGeom prst="rect">
            <a:avLst/>
          </a:prstGeom>
        </p:spPr>
      </p:pic>
    </p:spTree>
    <p:extLst>
      <p:ext uri="{BB962C8B-B14F-4D97-AF65-F5344CB8AC3E}">
        <p14:creationId xmlns:p14="http://schemas.microsoft.com/office/powerpoint/2010/main" val="135953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77BB5-D4E8-0226-A300-A5B439E772EA}"/>
            </a:ext>
          </a:extLst>
        </p:cNvPr>
        <p:cNvGrpSpPr/>
        <p:nvPr/>
      </p:nvGrpSpPr>
      <p:grpSpPr>
        <a:xfrm>
          <a:off x="0" y="0"/>
          <a:ext cx="0" cy="0"/>
          <a:chOff x="0" y="0"/>
          <a:chExt cx="0" cy="0"/>
        </a:xfrm>
      </p:grpSpPr>
      <p:sp>
        <p:nvSpPr>
          <p:cNvPr id="10" name="Titel 9">
            <a:extLst>
              <a:ext uri="{FF2B5EF4-FFF2-40B4-BE49-F238E27FC236}">
                <a16:creationId xmlns:a16="http://schemas.microsoft.com/office/drawing/2014/main" id="{BE3043A6-D39B-A516-1C9D-82144F99C8C7}"/>
              </a:ext>
            </a:extLst>
          </p:cNvPr>
          <p:cNvSpPr>
            <a:spLocks noGrp="1"/>
          </p:cNvSpPr>
          <p:nvPr>
            <p:ph type="title"/>
          </p:nvPr>
        </p:nvSpPr>
        <p:spPr>
          <a:xfrm>
            <a:off x="320625" y="154004"/>
            <a:ext cx="10084284" cy="875899"/>
          </a:xfrm>
        </p:spPr>
        <p:txBody>
          <a:bodyPr/>
          <a:lstStyle/>
          <a:p>
            <a:r>
              <a:rPr lang="en-US" sz="2800" cap="none" dirty="0"/>
              <a:t>From Reform to Reality: </a:t>
            </a:r>
            <a:br>
              <a:rPr lang="en-US" sz="2800" cap="none" dirty="0"/>
            </a:br>
            <a:r>
              <a:rPr lang="en-US" sz="2800" cap="none" dirty="0"/>
              <a:t>Navigating the next wave of design law disputes</a:t>
            </a:r>
            <a:endParaRPr lang="en-US" sz="2800" noProof="0" dirty="0"/>
          </a:p>
        </p:txBody>
      </p:sp>
      <p:sp>
        <p:nvSpPr>
          <p:cNvPr id="5" name="Textplatzhalter 10">
            <a:extLst>
              <a:ext uri="{FF2B5EF4-FFF2-40B4-BE49-F238E27FC236}">
                <a16:creationId xmlns:a16="http://schemas.microsoft.com/office/drawing/2014/main" id="{B70EE3DE-1653-C1F4-54C6-CFAD9D6A5C5F}"/>
              </a:ext>
            </a:extLst>
          </p:cNvPr>
          <p:cNvSpPr>
            <a:spLocks noGrp="1"/>
          </p:cNvSpPr>
          <p:nvPr>
            <p:ph type="body" sz="quarter" idx="17"/>
          </p:nvPr>
        </p:nvSpPr>
        <p:spPr>
          <a:xfrm>
            <a:off x="320625" y="1890388"/>
            <a:ext cx="10084283" cy="3883232"/>
          </a:xfrm>
        </p:spPr>
        <p:txBody>
          <a:bodyPr/>
          <a:lstStyle/>
          <a:p>
            <a:pPr marL="0" lvl="1" indent="0">
              <a:buNone/>
            </a:pPr>
            <a:endParaRPr lang="en-US" sz="2800" dirty="0"/>
          </a:p>
          <a:p>
            <a:pPr marL="0" lvl="1" indent="0">
              <a:buNone/>
            </a:pPr>
            <a:r>
              <a:rPr lang="en-US" sz="2800" dirty="0"/>
              <a:t>	Transit</a:t>
            </a:r>
          </a:p>
          <a:p>
            <a:pPr marL="0" lvl="1" indent="0">
              <a:buNone/>
            </a:pPr>
            <a:endParaRPr lang="en-US" sz="2800" dirty="0"/>
          </a:p>
          <a:p>
            <a:pPr marL="0" lvl="1" indent="0">
              <a:buNone/>
            </a:pPr>
            <a:endParaRPr lang="en-US" sz="2800" dirty="0"/>
          </a:p>
          <a:p>
            <a:pPr marL="0" lvl="1" indent="0">
              <a:buNone/>
            </a:pPr>
            <a:r>
              <a:rPr lang="en-US" sz="2800" dirty="0"/>
              <a:t>	Repair Clause</a:t>
            </a:r>
          </a:p>
          <a:p>
            <a:pPr marL="0" lvl="1" indent="0">
              <a:buNone/>
            </a:pPr>
            <a:endParaRPr lang="en-US" sz="2800" dirty="0"/>
          </a:p>
          <a:p>
            <a:pPr marL="0" lvl="1" indent="0">
              <a:buNone/>
            </a:pPr>
            <a:endParaRPr lang="en-US" sz="2800" dirty="0"/>
          </a:p>
          <a:p>
            <a:pPr marL="0" lvl="1" indent="0">
              <a:buNone/>
            </a:pPr>
            <a:r>
              <a:rPr lang="en-US" sz="2800" dirty="0"/>
              <a:t>	Digital Designs</a:t>
            </a:r>
          </a:p>
          <a:p>
            <a:pPr marL="0" lvl="1" indent="0">
              <a:buNone/>
            </a:pPr>
            <a:endParaRPr lang="en-US" sz="2800" dirty="0"/>
          </a:p>
          <a:p>
            <a:pPr marL="0" lvl="1" indent="0">
              <a:buNone/>
            </a:pPr>
            <a:endParaRPr lang="en-US" sz="2800" dirty="0"/>
          </a:p>
          <a:p>
            <a:pPr marL="0" lvl="1" indent="0">
              <a:buNone/>
            </a:pPr>
            <a:r>
              <a:rPr lang="en-US" sz="2800" dirty="0"/>
              <a:t>	3D Printing &amp; AI</a:t>
            </a:r>
            <a:endParaRPr lang="en-US" sz="2000" b="0" noProof="0" dirty="0"/>
          </a:p>
        </p:txBody>
      </p:sp>
      <p:pic>
        <p:nvPicPr>
          <p:cNvPr id="2" name="Grafik 1">
            <a:extLst>
              <a:ext uri="{FF2B5EF4-FFF2-40B4-BE49-F238E27FC236}">
                <a16:creationId xmlns:a16="http://schemas.microsoft.com/office/drawing/2014/main" id="{75E091AD-E4D9-7220-5A0B-4411673E1240}"/>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5050160" y="1890388"/>
            <a:ext cx="6821214" cy="3883232"/>
          </a:xfrm>
          <a:prstGeom prst="rect">
            <a:avLst/>
          </a:prstGeom>
        </p:spPr>
      </p:pic>
    </p:spTree>
    <p:extLst>
      <p:ext uri="{BB962C8B-B14F-4D97-AF65-F5344CB8AC3E}">
        <p14:creationId xmlns:p14="http://schemas.microsoft.com/office/powerpoint/2010/main" val="1509669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AC155-352D-55FB-C6F4-678ACCE1A1F9}"/>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B02EE7E7-52CF-6381-7847-7DB4B0AA162F}"/>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355600" y="-220845"/>
            <a:ext cx="13181785" cy="7268190"/>
          </a:xfrm>
          <a:prstGeom prst="rect">
            <a:avLst/>
          </a:prstGeom>
        </p:spPr>
      </p:pic>
      <p:sp>
        <p:nvSpPr>
          <p:cNvPr id="2" name="Titel 9">
            <a:extLst>
              <a:ext uri="{FF2B5EF4-FFF2-40B4-BE49-F238E27FC236}">
                <a16:creationId xmlns:a16="http://schemas.microsoft.com/office/drawing/2014/main" id="{177F0455-6555-C26F-193E-0315AC517D36}"/>
              </a:ext>
            </a:extLst>
          </p:cNvPr>
          <p:cNvSpPr txBox="1">
            <a:spLocks/>
          </p:cNvSpPr>
          <p:nvPr/>
        </p:nvSpPr>
        <p:spPr>
          <a:xfrm>
            <a:off x="320625" y="154004"/>
            <a:ext cx="10084284" cy="875899"/>
          </a:xfrm>
          <a:prstGeom prst="rect">
            <a:avLst/>
          </a:prstGeom>
        </p:spPr>
        <p:txBody>
          <a:bodyPr vert="horz" lIns="0" tIns="45720" rIns="0" bIns="45720" rtlCol="0" anchor="ctr">
            <a:noAutofit/>
          </a:bodyPr>
          <a:lstStyle>
            <a:lvl1pPr algn="l" rtl="0" eaLnBrk="1" fontAlgn="base" hangingPunct="1">
              <a:lnSpc>
                <a:spcPct val="100000"/>
              </a:lnSpc>
              <a:spcBef>
                <a:spcPct val="0"/>
              </a:spcBef>
              <a:spcAft>
                <a:spcPct val="0"/>
              </a:spcAft>
              <a:defRPr sz="1400" b="1" kern="0" cap="all" spc="10" baseline="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r>
              <a:rPr lang="en-US" sz="2800" dirty="0"/>
              <a:t>Transit, New Article 19 (3) EUDR  </a:t>
            </a:r>
          </a:p>
        </p:txBody>
      </p:sp>
      <p:sp>
        <p:nvSpPr>
          <p:cNvPr id="7" name="Rectangle 3">
            <a:extLst>
              <a:ext uri="{FF2B5EF4-FFF2-40B4-BE49-F238E27FC236}">
                <a16:creationId xmlns:a16="http://schemas.microsoft.com/office/drawing/2014/main" id="{E1CA78E1-165C-2EA4-7890-DBE068751258}"/>
              </a:ext>
            </a:extLst>
          </p:cNvPr>
          <p:cNvSpPr>
            <a:spLocks noGrp="1" noChangeArrowheads="1"/>
          </p:cNvSpPr>
          <p:nvPr>
            <p:ph type="body" sz="quarter" idx="18"/>
          </p:nvPr>
        </p:nvSpPr>
        <p:spPr bwMode="auto">
          <a:xfrm>
            <a:off x="320624" y="2090172"/>
            <a:ext cx="1008428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762" indent="0">
              <a:buNone/>
            </a:pPr>
            <a:r>
              <a:rPr lang="en-US" sz="2400" i="1" dirty="0"/>
              <a:t>The holder of a registered EU design shall be entitled to prevent all third parties from bringing products, in the course of trade, </a:t>
            </a:r>
            <a:r>
              <a:rPr lang="en-US" sz="2400" b="1" i="1" dirty="0"/>
              <a:t>from third countries into the Union, that are not released for free circulation in the Union,</a:t>
            </a:r>
            <a:r>
              <a:rPr lang="en-US" sz="2400" i="1" dirty="0"/>
              <a:t> where the design is identically incorporated in or applied to those products, or the design cannot be distinguished in its essential aspects from such products, and the right holder’s </a:t>
            </a:r>
            <a:r>
              <a:rPr lang="en-US" sz="2400" i="1" dirty="0" err="1"/>
              <a:t>authorisation</a:t>
            </a:r>
            <a:r>
              <a:rPr lang="en-US" sz="2400" i="1" dirty="0"/>
              <a:t> has not been given.</a:t>
            </a:r>
            <a:endParaRPr kumimoji="0" lang="de-DE" altLang="de-DE" sz="2400" b="0" i="1" u="none" strike="noStrike" cap="none" normalizeH="0" baseline="0" dirty="0">
              <a:ln>
                <a:noFill/>
              </a:ln>
              <a:solidFill>
                <a:schemeClr val="tx1"/>
              </a:solidFill>
              <a:effectLst/>
              <a:latin typeface="Arial" panose="020B0604020202020204" pitchFamily="34" charset="0"/>
            </a:endParaRPr>
          </a:p>
        </p:txBody>
      </p:sp>
      <p:pic>
        <p:nvPicPr>
          <p:cNvPr id="2052" name="Picture 4">
            <a:extLst>
              <a:ext uri="{FF2B5EF4-FFF2-40B4-BE49-F238E27FC236}">
                <a16:creationId xmlns:a16="http://schemas.microsoft.com/office/drawing/2014/main" id="{8215EEF7-04AD-21FD-C98C-51B85351F8AC}"/>
              </a:ext>
            </a:extLst>
          </p:cNvPr>
          <p:cNvPicPr>
            <a:picLocks noChangeAspect="1" noChangeArrowheads="1"/>
          </p:cNvPicPr>
          <p:nvPr/>
        </p:nvPicPr>
        <p:blipFill>
          <a:blip r:embed="rId4" cstate="screen">
            <a:alphaModFix amt="20000"/>
            <a:extLst>
              <a:ext uri="{28A0092B-C50C-407E-A947-70E740481C1C}">
                <a14:useLocalDpi xmlns:a14="http://schemas.microsoft.com/office/drawing/2010/main"/>
              </a:ext>
            </a:extLst>
          </a:blip>
          <a:srcRect/>
          <a:stretch>
            <a:fillRect/>
          </a:stretch>
        </p:blipFill>
        <p:spPr bwMode="auto">
          <a:xfrm>
            <a:off x="11393055" y="5920508"/>
            <a:ext cx="798945" cy="79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671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F3C08-E9E8-22CD-5535-E1FEC845EEB4}"/>
            </a:ext>
          </a:extLst>
        </p:cNvPr>
        <p:cNvGrpSpPr/>
        <p:nvPr/>
      </p:nvGrpSpPr>
      <p:grpSpPr>
        <a:xfrm>
          <a:off x="0" y="0"/>
          <a:ext cx="0" cy="0"/>
          <a:chOff x="0" y="0"/>
          <a:chExt cx="0" cy="0"/>
        </a:xfrm>
      </p:grpSpPr>
      <p:sp>
        <p:nvSpPr>
          <p:cNvPr id="5" name="Textplatzhalter 10">
            <a:extLst>
              <a:ext uri="{FF2B5EF4-FFF2-40B4-BE49-F238E27FC236}">
                <a16:creationId xmlns:a16="http://schemas.microsoft.com/office/drawing/2014/main" id="{A19EAB80-FB3D-D52C-9617-D57010203EBF}"/>
              </a:ext>
            </a:extLst>
          </p:cNvPr>
          <p:cNvSpPr>
            <a:spLocks noGrp="1"/>
          </p:cNvSpPr>
          <p:nvPr>
            <p:ph type="body" sz="quarter" idx="17"/>
          </p:nvPr>
        </p:nvSpPr>
        <p:spPr>
          <a:xfrm>
            <a:off x="320624" y="1270828"/>
            <a:ext cx="10084283" cy="5009656"/>
          </a:xfrm>
        </p:spPr>
        <p:txBody>
          <a:bodyPr/>
          <a:lstStyle/>
          <a:p>
            <a:endParaRPr lang="en-US" b="0" dirty="0"/>
          </a:p>
          <a:p>
            <a:pPr lvl="1"/>
            <a:endParaRPr lang="en-US" b="1" dirty="0"/>
          </a:p>
          <a:p>
            <a:pPr marL="0" indent="0">
              <a:buNone/>
            </a:pPr>
            <a:endParaRPr lang="en-US" sz="2000" b="0" noProof="0" dirty="0"/>
          </a:p>
        </p:txBody>
      </p:sp>
      <p:sp>
        <p:nvSpPr>
          <p:cNvPr id="7" name="Titel 9">
            <a:extLst>
              <a:ext uri="{FF2B5EF4-FFF2-40B4-BE49-F238E27FC236}">
                <a16:creationId xmlns:a16="http://schemas.microsoft.com/office/drawing/2014/main" id="{D2CB743D-9464-0C89-0553-1395F292BA95}"/>
              </a:ext>
            </a:extLst>
          </p:cNvPr>
          <p:cNvSpPr txBox="1">
            <a:spLocks/>
          </p:cNvSpPr>
          <p:nvPr/>
        </p:nvSpPr>
        <p:spPr>
          <a:xfrm>
            <a:off x="320625" y="154004"/>
            <a:ext cx="10084284" cy="875899"/>
          </a:xfrm>
          <a:prstGeom prst="rect">
            <a:avLst/>
          </a:prstGeom>
        </p:spPr>
        <p:txBody>
          <a:bodyPr vert="horz" lIns="0" tIns="45720" rIns="0" bIns="45720" rtlCol="0" anchor="ctr">
            <a:noAutofit/>
          </a:bodyPr>
          <a:lstStyle>
            <a:lvl1pPr algn="l" rtl="0" eaLnBrk="1" fontAlgn="base" hangingPunct="1">
              <a:lnSpc>
                <a:spcPct val="100000"/>
              </a:lnSpc>
              <a:spcBef>
                <a:spcPct val="0"/>
              </a:spcBef>
              <a:spcAft>
                <a:spcPct val="0"/>
              </a:spcAft>
              <a:defRPr sz="1400" b="1" kern="0" cap="all" spc="10" baseline="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r>
              <a:rPr lang="en-US" sz="2800" dirty="0"/>
              <a:t>Transit, New Article 19 (3) EUDR  </a:t>
            </a:r>
          </a:p>
        </p:txBody>
      </p:sp>
      <p:sp>
        <p:nvSpPr>
          <p:cNvPr id="8" name="Rectangle 3">
            <a:extLst>
              <a:ext uri="{FF2B5EF4-FFF2-40B4-BE49-F238E27FC236}">
                <a16:creationId xmlns:a16="http://schemas.microsoft.com/office/drawing/2014/main" id="{89B313BC-ACC7-AE66-5FA7-BA99B0EDBC19}"/>
              </a:ext>
            </a:extLst>
          </p:cNvPr>
          <p:cNvSpPr txBox="1">
            <a:spLocks noChangeArrowheads="1"/>
          </p:cNvSpPr>
          <p:nvPr/>
        </p:nvSpPr>
        <p:spPr bwMode="auto">
          <a:xfrm>
            <a:off x="5362765" y="1286818"/>
            <a:ext cx="6191944" cy="521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0" indent="0" algn="l" rtl="0" eaLnBrk="1" fontAlgn="base" hangingPunct="1">
              <a:lnSpc>
                <a:spcPts val="3080"/>
              </a:lnSpc>
              <a:spcBef>
                <a:spcPts val="0"/>
              </a:spcBef>
              <a:spcAft>
                <a:spcPct val="0"/>
              </a:spcAft>
              <a:buFontTx/>
              <a:buNone/>
              <a:defRPr sz="2800" kern="0" spc="10" baseline="0">
                <a:solidFill>
                  <a:schemeClr val="tx1"/>
                </a:solidFill>
                <a:latin typeface="+mj-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altLang="de-DE" sz="2000" b="1" dirty="0">
                <a:latin typeface="Arial" panose="020B0604020202020204" pitchFamily="34" charset="0"/>
              </a:rPr>
              <a:t> Level playing field with Art. 9(4) EUTMR:</a:t>
            </a:r>
            <a:r>
              <a:rPr lang="en-US" altLang="de-DE" sz="2000" dirty="0">
                <a:latin typeface="Arial" panose="020B0604020202020204" pitchFamily="34" charset="0"/>
              </a:rPr>
              <a:t> Full alignment of border enforcement for EU designs and EU trademarks regarding goods in transit</a:t>
            </a:r>
          </a:p>
          <a:p>
            <a:pPr>
              <a:buFont typeface="Wingdings" panose="05000000000000000000" pitchFamily="2" charset="2"/>
              <a:buChar char="Ø"/>
            </a:pPr>
            <a:endParaRPr lang="en-US" altLang="de-DE" sz="2000" dirty="0">
              <a:latin typeface="Arial" panose="020B0604020202020204" pitchFamily="34" charset="0"/>
            </a:endParaRPr>
          </a:p>
          <a:p>
            <a:pPr>
              <a:buFont typeface="Wingdings" panose="05000000000000000000" pitchFamily="2" charset="2"/>
              <a:buChar char="Ø"/>
            </a:pPr>
            <a:r>
              <a:rPr lang="en-US" altLang="de-DE" sz="2000" b="1" dirty="0">
                <a:latin typeface="Arial" panose="020B0604020202020204" pitchFamily="34" charset="0"/>
              </a:rPr>
              <a:t> Burden of Proof:</a:t>
            </a:r>
            <a:r>
              <a:rPr lang="en-US" altLang="de-DE" sz="2000" dirty="0">
                <a:latin typeface="Arial" panose="020B0604020202020204" pitchFamily="34" charset="0"/>
              </a:rPr>
              <a:t> The declarant must prove that the products are legal in the final destination country to stop a seizure</a:t>
            </a:r>
          </a:p>
          <a:p>
            <a:pPr>
              <a:buFont typeface="Wingdings" panose="05000000000000000000" pitchFamily="2" charset="2"/>
              <a:buChar char="Ø"/>
            </a:pPr>
            <a:endParaRPr lang="en-US" altLang="de-DE" sz="2000" dirty="0">
              <a:latin typeface="Arial" panose="020B0604020202020204" pitchFamily="34" charset="0"/>
            </a:endParaRPr>
          </a:p>
          <a:p>
            <a:pPr>
              <a:buFont typeface="Wingdings" panose="05000000000000000000" pitchFamily="2" charset="2"/>
              <a:buChar char="Ø"/>
            </a:pPr>
            <a:r>
              <a:rPr lang="en-US" altLang="de-DE" sz="2000" b="1" dirty="0">
                <a:latin typeface="Arial" panose="020B0604020202020204" pitchFamily="34" charset="0"/>
              </a:rPr>
              <a:t> Impact:</a:t>
            </a:r>
            <a:r>
              <a:rPr lang="en-US" altLang="de-DE" sz="2000" dirty="0">
                <a:latin typeface="Arial" panose="020B0604020202020204" pitchFamily="34" charset="0"/>
              </a:rPr>
              <a:t> Overrules the restrictive legacy of the "Nokia/Philips" transit case law for designs.</a:t>
            </a:r>
          </a:p>
          <a:p>
            <a:pPr>
              <a:buFont typeface="Wingdings" panose="05000000000000000000" pitchFamily="2" charset="2"/>
              <a:buChar char="Ø"/>
            </a:pPr>
            <a:endParaRPr lang="en-US" altLang="de-DE" sz="2000" dirty="0">
              <a:latin typeface="Arial" panose="020B0604020202020204" pitchFamily="34" charset="0"/>
            </a:endParaRPr>
          </a:p>
          <a:p>
            <a:pPr>
              <a:buFont typeface="Wingdings" panose="05000000000000000000" pitchFamily="2" charset="2"/>
              <a:buChar char="Ø"/>
            </a:pPr>
            <a:r>
              <a:rPr lang="en-US" altLang="de-DE" sz="2000" b="1" dirty="0">
                <a:latin typeface="Arial" panose="020B0604020202020204" pitchFamily="34" charset="0"/>
              </a:rPr>
              <a:t> Think Global:</a:t>
            </a:r>
            <a:r>
              <a:rPr lang="en-US" altLang="de-DE" sz="2000" dirty="0">
                <a:latin typeface="Arial" panose="020B0604020202020204" pitchFamily="34" charset="0"/>
              </a:rPr>
              <a:t> Underlines high relevance of national design rights outside EU</a:t>
            </a:r>
            <a:endParaRPr lang="de-DE" altLang="de-DE" sz="2000" dirty="0">
              <a:latin typeface="Arial" panose="020B0604020202020204" pitchFamily="34" charset="0"/>
            </a:endParaRPr>
          </a:p>
        </p:txBody>
      </p:sp>
      <p:pic>
        <p:nvPicPr>
          <p:cNvPr id="6" name="Grafik 5">
            <a:extLst>
              <a:ext uri="{FF2B5EF4-FFF2-40B4-BE49-F238E27FC236}">
                <a16:creationId xmlns:a16="http://schemas.microsoft.com/office/drawing/2014/main" id="{1DC95D36-300B-070B-671A-F9E5DBFB64B6}"/>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224107" y="2526397"/>
            <a:ext cx="4805094" cy="2649439"/>
          </a:xfrm>
          <a:prstGeom prst="rect">
            <a:avLst/>
          </a:prstGeom>
        </p:spPr>
      </p:pic>
    </p:spTree>
    <p:extLst>
      <p:ext uri="{BB962C8B-B14F-4D97-AF65-F5344CB8AC3E}">
        <p14:creationId xmlns:p14="http://schemas.microsoft.com/office/powerpoint/2010/main" val="306919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1AB6D-6181-9B54-3742-9559F4C8355C}"/>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7DD9A0F1-6A06-9817-34E0-056EE146E04E}"/>
              </a:ext>
            </a:extLst>
          </p:cNvPr>
          <p:cNvPicPr>
            <a:picLocks noChangeAspect="1"/>
          </p:cNvPicPr>
          <p:nvPr/>
        </p:nvPicPr>
        <p:blipFill>
          <a:blip r:embed="rId3">
            <a:alphaModFix amt="20000"/>
          </a:blip>
          <a:stretch>
            <a:fillRect/>
          </a:stretch>
        </p:blipFill>
        <p:spPr>
          <a:xfrm>
            <a:off x="-569850" y="-245533"/>
            <a:ext cx="13012554" cy="7103533"/>
          </a:xfrm>
          <a:prstGeom prst="rect">
            <a:avLst/>
          </a:prstGeom>
        </p:spPr>
      </p:pic>
      <p:sp>
        <p:nvSpPr>
          <p:cNvPr id="2" name="Titel 9">
            <a:extLst>
              <a:ext uri="{FF2B5EF4-FFF2-40B4-BE49-F238E27FC236}">
                <a16:creationId xmlns:a16="http://schemas.microsoft.com/office/drawing/2014/main" id="{FFA6A532-293A-C8C0-41C4-9ACFC32D7614}"/>
              </a:ext>
            </a:extLst>
          </p:cNvPr>
          <p:cNvSpPr txBox="1">
            <a:spLocks/>
          </p:cNvSpPr>
          <p:nvPr/>
        </p:nvSpPr>
        <p:spPr>
          <a:xfrm>
            <a:off x="320625" y="154004"/>
            <a:ext cx="10084284" cy="875899"/>
          </a:xfrm>
          <a:prstGeom prst="rect">
            <a:avLst/>
          </a:prstGeom>
        </p:spPr>
        <p:txBody>
          <a:bodyPr vert="horz" lIns="0" tIns="45720" rIns="0" bIns="45720" rtlCol="0" anchor="ctr">
            <a:noAutofit/>
          </a:bodyPr>
          <a:lstStyle>
            <a:lvl1pPr algn="l" rtl="0" eaLnBrk="1" fontAlgn="base" hangingPunct="1">
              <a:lnSpc>
                <a:spcPct val="100000"/>
              </a:lnSpc>
              <a:spcBef>
                <a:spcPct val="0"/>
              </a:spcBef>
              <a:spcAft>
                <a:spcPct val="0"/>
              </a:spcAft>
              <a:defRPr sz="1400" b="1" kern="0" cap="all" spc="10" baseline="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r>
              <a:rPr lang="en-US" sz="2800"/>
              <a:t>Repair clause – NEW Article 20A EUDR </a:t>
            </a:r>
            <a:endParaRPr lang="en-US" sz="2800" dirty="0"/>
          </a:p>
        </p:txBody>
      </p:sp>
      <p:sp>
        <p:nvSpPr>
          <p:cNvPr id="7" name="Rectangle 3">
            <a:extLst>
              <a:ext uri="{FF2B5EF4-FFF2-40B4-BE49-F238E27FC236}">
                <a16:creationId xmlns:a16="http://schemas.microsoft.com/office/drawing/2014/main" id="{8466533D-1457-DB50-30E9-CBBF6950344B}"/>
              </a:ext>
            </a:extLst>
          </p:cNvPr>
          <p:cNvSpPr>
            <a:spLocks noGrp="1" noChangeArrowheads="1"/>
          </p:cNvSpPr>
          <p:nvPr>
            <p:ph type="body" sz="quarter" idx="18"/>
          </p:nvPr>
        </p:nvSpPr>
        <p:spPr bwMode="auto">
          <a:xfrm>
            <a:off x="234001" y="3833451"/>
            <a:ext cx="586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80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 name="Rectangle 3">
            <a:extLst>
              <a:ext uri="{FF2B5EF4-FFF2-40B4-BE49-F238E27FC236}">
                <a16:creationId xmlns:a16="http://schemas.microsoft.com/office/drawing/2014/main" id="{EF963560-F8C8-425C-EFE2-013560865AA2}"/>
              </a:ext>
            </a:extLst>
          </p:cNvPr>
          <p:cNvSpPr txBox="1">
            <a:spLocks noChangeArrowheads="1"/>
          </p:cNvSpPr>
          <p:nvPr/>
        </p:nvSpPr>
        <p:spPr bwMode="auto">
          <a:xfrm>
            <a:off x="320625" y="1209378"/>
            <a:ext cx="10084284" cy="5016758"/>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177800" indent="-173038" algn="l" rtl="0" eaLnBrk="1" fontAlgn="base" hangingPunct="1">
              <a:lnSpc>
                <a:spcPct val="100000"/>
              </a:lnSpc>
              <a:spcBef>
                <a:spcPts val="0"/>
              </a:spcBef>
              <a:spcAft>
                <a:spcPct val="0"/>
              </a:spcAft>
              <a:buSzPct val="100000"/>
              <a:buFont typeface="Arial" panose="020B0604020202020204" pitchFamily="34" charset="0"/>
              <a:buChar char="•"/>
              <a:tabLst/>
              <a:defRPr sz="1900" kern="0" spc="10" baseline="0">
                <a:solidFill>
                  <a:schemeClr val="dk1"/>
                </a:solidFill>
                <a:latin typeface="+mn-lt"/>
                <a:ea typeface="+mn-ea"/>
                <a:cs typeface="+mn-cs"/>
              </a:defRPr>
            </a:lvl1pPr>
            <a:lvl2pPr marL="685800" indent="-169200" algn="l" rtl="0" eaLnBrk="1" fontAlgn="base" hangingPunct="1">
              <a:lnSpc>
                <a:spcPct val="100000"/>
              </a:lnSpc>
              <a:spcBef>
                <a:spcPts val="500"/>
              </a:spcBef>
              <a:spcAft>
                <a:spcPct val="0"/>
              </a:spcAft>
              <a:buSzPct val="100000"/>
              <a:buFont typeface="Arial" panose="020B0604020202020204" pitchFamily="34" charset="0"/>
              <a:buChar char="•"/>
              <a:defRPr sz="1900" kern="1200">
                <a:solidFill>
                  <a:schemeClr val="dk1"/>
                </a:solidFill>
                <a:latin typeface="+mn-lt"/>
                <a:ea typeface="+mn-ea"/>
                <a:cs typeface="+mn-cs"/>
              </a:defRPr>
            </a:lvl2pPr>
            <a:lvl3pPr marL="1143000" indent="-169200" algn="l" rtl="0" eaLnBrk="1" fontAlgn="base" hangingPunct="1">
              <a:lnSpc>
                <a:spcPct val="100000"/>
              </a:lnSpc>
              <a:spcBef>
                <a:spcPts val="500"/>
              </a:spcBef>
              <a:spcAft>
                <a:spcPct val="0"/>
              </a:spcAft>
              <a:buSzPct val="100000"/>
              <a:buFont typeface="Arial" panose="020B0604020202020204" pitchFamily="34" charset="0"/>
              <a:buChar char="•"/>
              <a:defRPr sz="1900" kern="1200">
                <a:solidFill>
                  <a:schemeClr val="dk1"/>
                </a:solidFill>
                <a:latin typeface="+mn-lt"/>
                <a:ea typeface="+mn-ea"/>
                <a:cs typeface="+mn-cs"/>
              </a:defRPr>
            </a:lvl3pPr>
            <a:lvl4pPr marL="1600200" indent="-169200" algn="l" rtl="0" eaLnBrk="1" fontAlgn="base" hangingPunct="1">
              <a:lnSpc>
                <a:spcPct val="100000"/>
              </a:lnSpc>
              <a:spcBef>
                <a:spcPts val="500"/>
              </a:spcBef>
              <a:spcAft>
                <a:spcPct val="0"/>
              </a:spcAft>
              <a:buSzPct val="100000"/>
              <a:buFont typeface="Arial" panose="020B0604020202020204" pitchFamily="34" charset="0"/>
              <a:buChar char="•"/>
              <a:defRPr sz="1900" kern="1200">
                <a:solidFill>
                  <a:schemeClr val="dk1"/>
                </a:solidFill>
                <a:latin typeface="+mn-lt"/>
                <a:ea typeface="+mn-ea"/>
                <a:cs typeface="+mn-cs"/>
              </a:defRPr>
            </a:lvl4pPr>
            <a:lvl5pPr marL="2057400" indent="-169200" algn="l" rtl="0" eaLnBrk="1" fontAlgn="base" hangingPunct="1">
              <a:lnSpc>
                <a:spcPct val="100000"/>
              </a:lnSpc>
              <a:spcBef>
                <a:spcPts val="500"/>
              </a:spcBef>
              <a:spcAft>
                <a:spcPct val="0"/>
              </a:spcAft>
              <a:buSzPct val="100000"/>
              <a:buFont typeface="Arial" panose="020B0604020202020204" pitchFamily="34" charset="0"/>
              <a:buChar char="•"/>
              <a:defRPr sz="19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762" indent="0">
              <a:buFont typeface="Arial" panose="020B0604020202020204" pitchFamily="34" charset="0"/>
              <a:buNone/>
            </a:pPr>
            <a:r>
              <a:rPr lang="en-US" sz="2000" i="1" dirty="0"/>
              <a:t>1. Protection shall not  be conferred on an EU design which constitutes a </a:t>
            </a:r>
            <a:r>
              <a:rPr lang="en-US" sz="2000" b="1" i="1" dirty="0"/>
              <a:t>component part of a complex product upon whose appearance the design of the component part is dependent</a:t>
            </a:r>
            <a:r>
              <a:rPr lang="en-US" sz="2000" i="1" dirty="0"/>
              <a:t>, and which is used within the meaning of Article 19(1) </a:t>
            </a:r>
            <a:r>
              <a:rPr lang="en-US" sz="2000" b="1" i="1" dirty="0"/>
              <a:t>for the sole purpose of the repair </a:t>
            </a:r>
            <a:r>
              <a:rPr lang="en-US" sz="2000" i="1" dirty="0"/>
              <a:t>of that complex product so as to restore its original appearance.</a:t>
            </a:r>
          </a:p>
          <a:p>
            <a:pPr marL="4762" indent="0">
              <a:buFont typeface="Arial" panose="020B0604020202020204" pitchFamily="34" charset="0"/>
              <a:buNone/>
            </a:pPr>
            <a:endParaRPr lang="en-US" sz="2000" i="1" dirty="0"/>
          </a:p>
          <a:p>
            <a:pPr marL="4762" indent="0">
              <a:buFont typeface="Arial" panose="020B0604020202020204" pitchFamily="34" charset="0"/>
              <a:buNone/>
            </a:pPr>
            <a:r>
              <a:rPr lang="en-US" sz="2000" i="1" dirty="0"/>
              <a:t>2. Paragraph 1 shall not be invoked by the manufacturer or the seller of a component part of a complex product who </a:t>
            </a:r>
            <a:r>
              <a:rPr lang="en-US" sz="2000" b="1" i="1" dirty="0"/>
              <a:t>failed to duly inform consumers, through a clear and visible indication on the product or in another appropriate form, about the commercial origin, and the identity of the manufacturer, of the product to be used for the purpose of the repair </a:t>
            </a:r>
            <a:r>
              <a:rPr lang="en-US" sz="2000" i="1" dirty="0"/>
              <a:t>of the complex product, so that they can make an informed choice between competing products that can be used for the repair.</a:t>
            </a:r>
          </a:p>
          <a:p>
            <a:pPr marL="4762" indent="0">
              <a:buFont typeface="Arial" panose="020B0604020202020204" pitchFamily="34" charset="0"/>
              <a:buNone/>
            </a:pPr>
            <a:endParaRPr lang="en-US" sz="2000" i="1" dirty="0"/>
          </a:p>
          <a:p>
            <a:pPr marL="4762" indent="0">
              <a:buFont typeface="Arial" panose="020B0604020202020204" pitchFamily="34" charset="0"/>
              <a:buNone/>
            </a:pPr>
            <a:r>
              <a:rPr lang="en-US" sz="2000" i="1" dirty="0"/>
              <a:t>3. The </a:t>
            </a:r>
            <a:r>
              <a:rPr lang="en-US" sz="2000" b="1" i="1" dirty="0"/>
              <a:t>manufacturer or seller </a:t>
            </a:r>
            <a:r>
              <a:rPr lang="en-US" sz="2000" i="1" dirty="0"/>
              <a:t>of a component part of a complex product </a:t>
            </a:r>
            <a:r>
              <a:rPr lang="en-US" sz="2000" b="1" i="1" dirty="0"/>
              <a:t>shall not be required to guarantee that the component parts they make or sell are ultimately used by end users for the sole purpose of repair so as to restore the original appearance </a:t>
            </a:r>
            <a:r>
              <a:rPr lang="en-US" sz="2000" i="1" dirty="0"/>
              <a:t>of the complex product.’;</a:t>
            </a:r>
            <a:endParaRPr lang="de-DE" altLang="de-DE" sz="2000" i="1" dirty="0">
              <a:solidFill>
                <a:schemeClr val="tx1"/>
              </a:solidFill>
              <a:latin typeface="Arial" panose="020B0604020202020204" pitchFamily="34" charset="0"/>
            </a:endParaRPr>
          </a:p>
        </p:txBody>
      </p:sp>
    </p:spTree>
    <p:extLst>
      <p:ext uri="{BB962C8B-B14F-4D97-AF65-F5344CB8AC3E}">
        <p14:creationId xmlns:p14="http://schemas.microsoft.com/office/powerpoint/2010/main" val="2509511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E9442-6AF3-A453-EB8B-47C31B1E2381}"/>
            </a:ext>
          </a:extLst>
        </p:cNvPr>
        <p:cNvGrpSpPr/>
        <p:nvPr/>
      </p:nvGrpSpPr>
      <p:grpSpPr>
        <a:xfrm>
          <a:off x="0" y="0"/>
          <a:ext cx="0" cy="0"/>
          <a:chOff x="0" y="0"/>
          <a:chExt cx="0" cy="0"/>
        </a:xfrm>
      </p:grpSpPr>
      <p:sp>
        <p:nvSpPr>
          <p:cNvPr id="5" name="Textplatzhalter 10">
            <a:extLst>
              <a:ext uri="{FF2B5EF4-FFF2-40B4-BE49-F238E27FC236}">
                <a16:creationId xmlns:a16="http://schemas.microsoft.com/office/drawing/2014/main" id="{948E16E3-1121-414F-01E3-4105026E6025}"/>
              </a:ext>
            </a:extLst>
          </p:cNvPr>
          <p:cNvSpPr>
            <a:spLocks noGrp="1"/>
          </p:cNvSpPr>
          <p:nvPr>
            <p:ph type="body" sz="quarter" idx="17"/>
          </p:nvPr>
        </p:nvSpPr>
        <p:spPr>
          <a:xfrm>
            <a:off x="320624" y="1270828"/>
            <a:ext cx="10084283" cy="5009656"/>
          </a:xfrm>
        </p:spPr>
        <p:txBody>
          <a:bodyPr/>
          <a:lstStyle/>
          <a:p>
            <a:endParaRPr lang="en-US" b="0" dirty="0"/>
          </a:p>
          <a:p>
            <a:pPr lvl="1"/>
            <a:endParaRPr lang="en-US" b="1" dirty="0"/>
          </a:p>
          <a:p>
            <a:pPr marL="0" indent="0">
              <a:buNone/>
            </a:pPr>
            <a:endParaRPr lang="en-US" sz="2000" b="0" noProof="0" dirty="0"/>
          </a:p>
        </p:txBody>
      </p:sp>
      <p:sp>
        <p:nvSpPr>
          <p:cNvPr id="3" name="Titel 9">
            <a:extLst>
              <a:ext uri="{FF2B5EF4-FFF2-40B4-BE49-F238E27FC236}">
                <a16:creationId xmlns:a16="http://schemas.microsoft.com/office/drawing/2014/main" id="{F8D9FDB4-EE73-526E-AAB8-78F9E85310A6}"/>
              </a:ext>
            </a:extLst>
          </p:cNvPr>
          <p:cNvSpPr txBox="1">
            <a:spLocks/>
          </p:cNvSpPr>
          <p:nvPr/>
        </p:nvSpPr>
        <p:spPr>
          <a:xfrm>
            <a:off x="320625" y="154004"/>
            <a:ext cx="10084284" cy="875899"/>
          </a:xfrm>
          <a:prstGeom prst="rect">
            <a:avLst/>
          </a:prstGeom>
        </p:spPr>
        <p:txBody>
          <a:bodyPr vert="horz" lIns="0" tIns="45720" rIns="0" bIns="45720" rtlCol="0" anchor="ctr">
            <a:noAutofit/>
          </a:bodyPr>
          <a:lstStyle>
            <a:lvl1pPr algn="l" rtl="0" eaLnBrk="1" fontAlgn="base" hangingPunct="1">
              <a:lnSpc>
                <a:spcPct val="100000"/>
              </a:lnSpc>
              <a:spcBef>
                <a:spcPct val="0"/>
              </a:spcBef>
              <a:spcAft>
                <a:spcPct val="0"/>
              </a:spcAft>
              <a:defRPr sz="1400" b="1" kern="0" cap="all" spc="10" baseline="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r>
              <a:rPr lang="en-US" sz="2800" dirty="0"/>
              <a:t>Repair clause – NEW Article 20A EUDR </a:t>
            </a:r>
          </a:p>
        </p:txBody>
      </p:sp>
      <p:sp>
        <p:nvSpPr>
          <p:cNvPr id="4" name="Rectangle 3">
            <a:extLst>
              <a:ext uri="{FF2B5EF4-FFF2-40B4-BE49-F238E27FC236}">
                <a16:creationId xmlns:a16="http://schemas.microsoft.com/office/drawing/2014/main" id="{68960595-5518-874D-23D7-C104306F850A}"/>
              </a:ext>
            </a:extLst>
          </p:cNvPr>
          <p:cNvSpPr txBox="1">
            <a:spLocks noChangeArrowheads="1"/>
          </p:cNvSpPr>
          <p:nvPr/>
        </p:nvSpPr>
        <p:spPr bwMode="auto">
          <a:xfrm>
            <a:off x="320624" y="1602455"/>
            <a:ext cx="7003043" cy="4914166"/>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177800" indent="-173038" algn="l" rtl="0" eaLnBrk="1" fontAlgn="base" hangingPunct="1">
              <a:lnSpc>
                <a:spcPct val="100000"/>
              </a:lnSpc>
              <a:spcBef>
                <a:spcPts val="0"/>
              </a:spcBef>
              <a:spcAft>
                <a:spcPct val="0"/>
              </a:spcAft>
              <a:buSzPct val="100000"/>
              <a:buFont typeface="Arial" panose="020B0604020202020204" pitchFamily="34" charset="0"/>
              <a:buChar char="•"/>
              <a:tabLst/>
              <a:defRPr sz="1900" kern="0" spc="10" baseline="0">
                <a:solidFill>
                  <a:schemeClr val="dk1"/>
                </a:solidFill>
                <a:latin typeface="+mn-lt"/>
                <a:ea typeface="+mn-ea"/>
                <a:cs typeface="+mn-cs"/>
              </a:defRPr>
            </a:lvl1pPr>
            <a:lvl2pPr marL="685800" indent="-169200" algn="l" rtl="0" eaLnBrk="1" fontAlgn="base" hangingPunct="1">
              <a:lnSpc>
                <a:spcPct val="100000"/>
              </a:lnSpc>
              <a:spcBef>
                <a:spcPts val="500"/>
              </a:spcBef>
              <a:spcAft>
                <a:spcPct val="0"/>
              </a:spcAft>
              <a:buSzPct val="100000"/>
              <a:buFont typeface="Arial" panose="020B0604020202020204" pitchFamily="34" charset="0"/>
              <a:buChar char="•"/>
              <a:defRPr sz="1900" kern="1200">
                <a:solidFill>
                  <a:schemeClr val="dk1"/>
                </a:solidFill>
                <a:latin typeface="+mn-lt"/>
                <a:ea typeface="+mn-ea"/>
                <a:cs typeface="+mn-cs"/>
              </a:defRPr>
            </a:lvl2pPr>
            <a:lvl3pPr marL="1143000" indent="-169200" algn="l" rtl="0" eaLnBrk="1" fontAlgn="base" hangingPunct="1">
              <a:lnSpc>
                <a:spcPct val="100000"/>
              </a:lnSpc>
              <a:spcBef>
                <a:spcPts val="500"/>
              </a:spcBef>
              <a:spcAft>
                <a:spcPct val="0"/>
              </a:spcAft>
              <a:buSzPct val="100000"/>
              <a:buFont typeface="Arial" panose="020B0604020202020204" pitchFamily="34" charset="0"/>
              <a:buChar char="•"/>
              <a:defRPr sz="1900" kern="1200">
                <a:solidFill>
                  <a:schemeClr val="dk1"/>
                </a:solidFill>
                <a:latin typeface="+mn-lt"/>
                <a:ea typeface="+mn-ea"/>
                <a:cs typeface="+mn-cs"/>
              </a:defRPr>
            </a:lvl3pPr>
            <a:lvl4pPr marL="1600200" indent="-169200" algn="l" rtl="0" eaLnBrk="1" fontAlgn="base" hangingPunct="1">
              <a:lnSpc>
                <a:spcPct val="100000"/>
              </a:lnSpc>
              <a:spcBef>
                <a:spcPts val="500"/>
              </a:spcBef>
              <a:spcAft>
                <a:spcPct val="0"/>
              </a:spcAft>
              <a:buSzPct val="100000"/>
              <a:buFont typeface="Arial" panose="020B0604020202020204" pitchFamily="34" charset="0"/>
              <a:buChar char="•"/>
              <a:defRPr sz="1900" kern="1200">
                <a:solidFill>
                  <a:schemeClr val="dk1"/>
                </a:solidFill>
                <a:latin typeface="+mn-lt"/>
                <a:ea typeface="+mn-ea"/>
                <a:cs typeface="+mn-cs"/>
              </a:defRPr>
            </a:lvl4pPr>
            <a:lvl5pPr marL="2057400" indent="-169200" algn="l" rtl="0" eaLnBrk="1" fontAlgn="base" hangingPunct="1">
              <a:lnSpc>
                <a:spcPct val="100000"/>
              </a:lnSpc>
              <a:spcBef>
                <a:spcPts val="500"/>
              </a:spcBef>
              <a:spcAft>
                <a:spcPct val="0"/>
              </a:spcAft>
              <a:buSzPct val="100000"/>
              <a:buFont typeface="Arial" panose="020B0604020202020204" pitchFamily="34" charset="0"/>
              <a:buChar char="•"/>
              <a:defRPr sz="19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buFont typeface="Wingdings" panose="05000000000000000000" pitchFamily="2" charset="2"/>
              <a:buChar char="Ø"/>
            </a:pPr>
            <a:r>
              <a:rPr lang="en-US" altLang="de-DE" sz="2000" b="1" dirty="0">
                <a:solidFill>
                  <a:schemeClr val="tx1"/>
                </a:solidFill>
                <a:latin typeface="Arial" panose="020B0604020202020204" pitchFamily="34" charset="0"/>
              </a:rPr>
              <a:t> Scope of designs</a:t>
            </a:r>
            <a:endParaRPr lang="en-US" altLang="de-DE" sz="2000" dirty="0">
              <a:solidFill>
                <a:schemeClr val="tx1"/>
              </a:solidFill>
              <a:latin typeface="Arial" panose="020B0604020202020204" pitchFamily="34" charset="0"/>
            </a:endParaRPr>
          </a:p>
          <a:p>
            <a:pPr lvl="1">
              <a:buFont typeface="Wingdings" panose="05000000000000000000" pitchFamily="2" charset="2"/>
              <a:buChar char="Ø"/>
            </a:pPr>
            <a:r>
              <a:rPr lang="en-US" altLang="de-DE" sz="2000" dirty="0">
                <a:solidFill>
                  <a:schemeClr val="tx1"/>
                </a:solidFill>
                <a:latin typeface="Arial" panose="020B0604020202020204" pitchFamily="34" charset="0"/>
              </a:rPr>
              <a:t> </a:t>
            </a:r>
            <a:r>
              <a:rPr lang="en-US" altLang="de-DE" sz="2000" i="1" dirty="0">
                <a:solidFill>
                  <a:schemeClr val="tx1"/>
                </a:solidFill>
                <a:latin typeface="Arial" panose="020B0604020202020204" pitchFamily="34" charset="0"/>
              </a:rPr>
              <a:t>“component part of a complex product“</a:t>
            </a:r>
            <a:r>
              <a:rPr lang="en-US" altLang="de-DE" sz="2000" dirty="0">
                <a:solidFill>
                  <a:schemeClr val="tx1"/>
                </a:solidFill>
                <a:latin typeface="Arial" panose="020B0604020202020204" pitchFamily="34" charset="0"/>
              </a:rPr>
              <a:t> </a:t>
            </a:r>
          </a:p>
          <a:p>
            <a:pPr lvl="1">
              <a:buFont typeface="Wingdings" panose="05000000000000000000" pitchFamily="2" charset="2"/>
              <a:buChar char="Ø"/>
            </a:pPr>
            <a:r>
              <a:rPr lang="en-US" altLang="de-DE" sz="2000" dirty="0">
                <a:solidFill>
                  <a:schemeClr val="tx1"/>
                </a:solidFill>
                <a:latin typeface="Arial" panose="020B0604020202020204" pitchFamily="34" charset="0"/>
              </a:rPr>
              <a:t> </a:t>
            </a:r>
            <a:r>
              <a:rPr lang="en-US" altLang="de-DE" sz="2000" i="1" dirty="0">
                <a:solidFill>
                  <a:schemeClr val="tx1"/>
                </a:solidFill>
                <a:latin typeface="Arial" panose="020B0604020202020204" pitchFamily="34" charset="0"/>
              </a:rPr>
              <a:t>"restore original appearance"</a:t>
            </a:r>
            <a:r>
              <a:rPr lang="en-US" altLang="de-DE" sz="2000" dirty="0">
                <a:solidFill>
                  <a:schemeClr val="tx1"/>
                </a:solidFill>
                <a:latin typeface="Arial" panose="020B0604020202020204" pitchFamily="34" charset="0"/>
              </a:rPr>
              <a:t> </a:t>
            </a:r>
            <a:br>
              <a:rPr lang="en-US" altLang="de-DE" sz="2000" dirty="0">
                <a:solidFill>
                  <a:schemeClr val="tx1"/>
                </a:solidFill>
                <a:latin typeface="Arial" panose="020B0604020202020204" pitchFamily="34" charset="0"/>
              </a:rPr>
            </a:br>
            <a:r>
              <a:rPr lang="en-US" altLang="de-DE" sz="2000" dirty="0">
                <a:solidFill>
                  <a:schemeClr val="tx1"/>
                </a:solidFill>
                <a:latin typeface="Arial" panose="020B0604020202020204" pitchFamily="34" charset="0"/>
              </a:rPr>
              <a:t> (strictly form-dependent parts, identical)</a:t>
            </a:r>
          </a:p>
          <a:p>
            <a:pPr lvl="1">
              <a:buFont typeface="Wingdings" panose="05000000000000000000" pitchFamily="2" charset="2"/>
              <a:buChar char="Ø"/>
            </a:pPr>
            <a:r>
              <a:rPr lang="en-US" altLang="de-DE" sz="2000" dirty="0">
                <a:solidFill>
                  <a:schemeClr val="tx1"/>
                </a:solidFill>
                <a:latin typeface="Arial" panose="020B0604020202020204" pitchFamily="34" charset="0"/>
              </a:rPr>
              <a:t> </a:t>
            </a:r>
            <a:r>
              <a:rPr lang="en-US" altLang="de-DE" sz="2000" i="1" dirty="0">
                <a:solidFill>
                  <a:schemeClr val="tx1"/>
                </a:solidFill>
                <a:latin typeface="Arial" panose="020B0604020202020204" pitchFamily="34" charset="0"/>
              </a:rPr>
              <a:t>“upon whose appearance the design of the component part is dependent”</a:t>
            </a:r>
            <a:endParaRPr lang="en-US" altLang="de-DE" sz="2000" dirty="0">
              <a:solidFill>
                <a:schemeClr val="tx1"/>
              </a:solidFill>
              <a:latin typeface="Arial" panose="020B0604020202020204" pitchFamily="34" charset="0"/>
            </a:endParaRPr>
          </a:p>
          <a:p>
            <a:pPr lvl="1">
              <a:buFont typeface="Wingdings" panose="05000000000000000000" pitchFamily="2" charset="2"/>
              <a:buChar char="Ø"/>
            </a:pPr>
            <a:endParaRPr lang="en-US" altLang="de-DE" sz="2000" b="1" dirty="0">
              <a:solidFill>
                <a:schemeClr val="tx1"/>
              </a:solidFill>
              <a:latin typeface="Arial" panose="020B0604020202020204" pitchFamily="34" charset="0"/>
            </a:endParaRPr>
          </a:p>
          <a:p>
            <a:pPr>
              <a:buFont typeface="Wingdings" panose="05000000000000000000" pitchFamily="2" charset="2"/>
              <a:buChar char="Ø"/>
            </a:pPr>
            <a:r>
              <a:rPr lang="en-US" altLang="de-DE" sz="2000" b="1" dirty="0">
                <a:solidFill>
                  <a:schemeClr val="tx1"/>
                </a:solidFill>
                <a:latin typeface="Arial" panose="020B0604020202020204" pitchFamily="34" charset="0"/>
              </a:rPr>
              <a:t>Transparency Requirement</a:t>
            </a:r>
            <a:endParaRPr lang="en-US" altLang="de-DE" sz="2000" dirty="0">
              <a:solidFill>
                <a:schemeClr val="tx1"/>
              </a:solidFill>
              <a:latin typeface="Arial" panose="020B0604020202020204" pitchFamily="34" charset="0"/>
            </a:endParaRPr>
          </a:p>
          <a:p>
            <a:pPr lvl="1">
              <a:buFont typeface="Wingdings" panose="05000000000000000000" pitchFamily="2" charset="2"/>
              <a:buChar char="Ø"/>
            </a:pPr>
            <a:r>
              <a:rPr lang="en-US" altLang="de-DE" sz="2000" dirty="0">
                <a:solidFill>
                  <a:schemeClr val="tx1"/>
                </a:solidFill>
                <a:latin typeface="Arial" panose="020B0604020202020204" pitchFamily="34" charset="0"/>
              </a:rPr>
              <a:t> obligation to inform consumers applies to manufacturer and any seller</a:t>
            </a:r>
          </a:p>
          <a:p>
            <a:pPr lvl="1">
              <a:buFont typeface="Wingdings" panose="05000000000000000000" pitchFamily="2" charset="2"/>
              <a:buChar char="Ø"/>
            </a:pPr>
            <a:r>
              <a:rPr lang="en-US" altLang="de-DE" sz="2000" dirty="0">
                <a:solidFill>
                  <a:schemeClr val="tx1"/>
                </a:solidFill>
                <a:latin typeface="Arial" panose="020B0604020202020204" pitchFamily="34" charset="0"/>
              </a:rPr>
              <a:t> content: commercial origin, identity of the manufacturer, purpose of repair only</a:t>
            </a:r>
          </a:p>
          <a:p>
            <a:pPr lvl="1">
              <a:buFont typeface="Wingdings" panose="05000000000000000000" pitchFamily="2" charset="2"/>
              <a:buChar char="Ø"/>
            </a:pPr>
            <a:r>
              <a:rPr lang="en-US" altLang="de-DE" sz="2000" dirty="0">
                <a:solidFill>
                  <a:schemeClr val="tx1"/>
                </a:solidFill>
                <a:latin typeface="Arial" panose="020B0604020202020204" pitchFamily="34" charset="0"/>
              </a:rPr>
              <a:t> clear and visible indication (language, transparency)</a:t>
            </a:r>
          </a:p>
          <a:p>
            <a:pPr lvl="1">
              <a:buFont typeface="Wingdings" panose="05000000000000000000" pitchFamily="2" charset="2"/>
              <a:buChar char="Ø"/>
            </a:pPr>
            <a:r>
              <a:rPr lang="en-US" sz="2000" i="1" dirty="0"/>
              <a:t>"</a:t>
            </a:r>
            <a:r>
              <a:rPr lang="en-US" altLang="de-DE" sz="2000" i="1" dirty="0">
                <a:solidFill>
                  <a:schemeClr val="tx1"/>
                </a:solidFill>
                <a:latin typeface="Arial" panose="020B0604020202020204" pitchFamily="34" charset="0"/>
              </a:rPr>
              <a:t>in appropriate form</a:t>
            </a:r>
            <a:r>
              <a:rPr lang="en-US" sz="2000" i="1" dirty="0"/>
              <a:t>"</a:t>
            </a:r>
            <a:r>
              <a:rPr lang="en-US" altLang="de-DE" sz="2000" dirty="0">
                <a:solidFill>
                  <a:schemeClr val="tx1"/>
                </a:solidFill>
                <a:latin typeface="Arial" panose="020B0604020202020204" pitchFamily="34" charset="0"/>
              </a:rPr>
              <a:t>: product, packaging, catalogues </a:t>
            </a:r>
          </a:p>
        </p:txBody>
      </p:sp>
      <p:pic>
        <p:nvPicPr>
          <p:cNvPr id="2" name="Grafik 1">
            <a:extLst>
              <a:ext uri="{FF2B5EF4-FFF2-40B4-BE49-F238E27FC236}">
                <a16:creationId xmlns:a16="http://schemas.microsoft.com/office/drawing/2014/main" id="{E92F21B5-BB18-EC94-E28A-1D85E92483D7}"/>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964325" y="2541181"/>
            <a:ext cx="5187521" cy="2831860"/>
          </a:xfrm>
          <a:prstGeom prst="rect">
            <a:avLst/>
          </a:prstGeom>
        </p:spPr>
      </p:pic>
    </p:spTree>
    <p:extLst>
      <p:ext uri="{BB962C8B-B14F-4D97-AF65-F5344CB8AC3E}">
        <p14:creationId xmlns:p14="http://schemas.microsoft.com/office/powerpoint/2010/main" val="591727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4A7BA-14DE-D988-F093-45ADB9A41B7C}"/>
            </a:ext>
          </a:extLst>
        </p:cNvPr>
        <p:cNvGrpSpPr/>
        <p:nvPr/>
      </p:nvGrpSpPr>
      <p:grpSpPr>
        <a:xfrm>
          <a:off x="0" y="0"/>
          <a:ext cx="0" cy="0"/>
          <a:chOff x="0" y="0"/>
          <a:chExt cx="0" cy="0"/>
        </a:xfrm>
      </p:grpSpPr>
      <p:sp>
        <p:nvSpPr>
          <p:cNvPr id="5" name="Textplatzhalter 10">
            <a:extLst>
              <a:ext uri="{FF2B5EF4-FFF2-40B4-BE49-F238E27FC236}">
                <a16:creationId xmlns:a16="http://schemas.microsoft.com/office/drawing/2014/main" id="{88D0E960-E6C0-4D9C-C6C2-67D7B225BC8F}"/>
              </a:ext>
            </a:extLst>
          </p:cNvPr>
          <p:cNvSpPr>
            <a:spLocks noGrp="1"/>
          </p:cNvSpPr>
          <p:nvPr>
            <p:ph type="body" sz="quarter" idx="17"/>
          </p:nvPr>
        </p:nvSpPr>
        <p:spPr>
          <a:xfrm>
            <a:off x="320624" y="1270828"/>
            <a:ext cx="10084283" cy="5009656"/>
          </a:xfrm>
        </p:spPr>
        <p:txBody>
          <a:bodyPr/>
          <a:lstStyle/>
          <a:p>
            <a:endParaRPr lang="en-US" b="0" dirty="0"/>
          </a:p>
          <a:p>
            <a:pPr lvl="1"/>
            <a:endParaRPr lang="en-US" b="1" dirty="0"/>
          </a:p>
          <a:p>
            <a:pPr marL="0" indent="0">
              <a:buNone/>
            </a:pPr>
            <a:endParaRPr lang="en-US" sz="2000" b="0" noProof="0" dirty="0"/>
          </a:p>
        </p:txBody>
      </p:sp>
      <p:sp>
        <p:nvSpPr>
          <p:cNvPr id="3" name="Titel 9">
            <a:extLst>
              <a:ext uri="{FF2B5EF4-FFF2-40B4-BE49-F238E27FC236}">
                <a16:creationId xmlns:a16="http://schemas.microsoft.com/office/drawing/2014/main" id="{0AD3CB54-DD81-16DA-E33F-1995F84C99BA}"/>
              </a:ext>
            </a:extLst>
          </p:cNvPr>
          <p:cNvSpPr txBox="1">
            <a:spLocks/>
          </p:cNvSpPr>
          <p:nvPr/>
        </p:nvSpPr>
        <p:spPr>
          <a:xfrm>
            <a:off x="320625" y="154004"/>
            <a:ext cx="10084284" cy="875899"/>
          </a:xfrm>
          <a:prstGeom prst="rect">
            <a:avLst/>
          </a:prstGeom>
        </p:spPr>
        <p:txBody>
          <a:bodyPr vert="horz" lIns="0" tIns="45720" rIns="0" bIns="45720" rtlCol="0" anchor="ctr">
            <a:noAutofit/>
          </a:bodyPr>
          <a:lstStyle>
            <a:lvl1pPr algn="l" rtl="0" eaLnBrk="1" fontAlgn="base" hangingPunct="1">
              <a:lnSpc>
                <a:spcPct val="100000"/>
              </a:lnSpc>
              <a:spcBef>
                <a:spcPct val="0"/>
              </a:spcBef>
              <a:spcAft>
                <a:spcPct val="0"/>
              </a:spcAft>
              <a:defRPr sz="1400" b="1" kern="0" cap="all" spc="10" baseline="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r>
              <a:rPr lang="en-US" sz="2800"/>
              <a:t>Repair clause – NEW Article 20A EUDR </a:t>
            </a:r>
            <a:endParaRPr lang="en-US" sz="2800" dirty="0"/>
          </a:p>
        </p:txBody>
      </p:sp>
      <p:sp>
        <p:nvSpPr>
          <p:cNvPr id="4" name="Rectangle 3">
            <a:extLst>
              <a:ext uri="{FF2B5EF4-FFF2-40B4-BE49-F238E27FC236}">
                <a16:creationId xmlns:a16="http://schemas.microsoft.com/office/drawing/2014/main" id="{4A93D7A3-0B40-8181-70EA-A5F4BE87171E}"/>
              </a:ext>
            </a:extLst>
          </p:cNvPr>
          <p:cNvSpPr txBox="1">
            <a:spLocks noChangeArrowheads="1"/>
          </p:cNvSpPr>
          <p:nvPr/>
        </p:nvSpPr>
        <p:spPr bwMode="auto">
          <a:xfrm>
            <a:off x="320625" y="1692388"/>
            <a:ext cx="5775375" cy="452944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177800" indent="-173038" algn="l" rtl="0" eaLnBrk="1" fontAlgn="base" hangingPunct="1">
              <a:lnSpc>
                <a:spcPct val="100000"/>
              </a:lnSpc>
              <a:spcBef>
                <a:spcPts val="0"/>
              </a:spcBef>
              <a:spcAft>
                <a:spcPct val="0"/>
              </a:spcAft>
              <a:buSzPct val="100000"/>
              <a:buFont typeface="Arial" panose="020B0604020202020204" pitchFamily="34" charset="0"/>
              <a:buChar char="•"/>
              <a:tabLst/>
              <a:defRPr sz="1900" kern="0" spc="10" baseline="0">
                <a:solidFill>
                  <a:schemeClr val="dk1"/>
                </a:solidFill>
                <a:latin typeface="+mn-lt"/>
                <a:ea typeface="+mn-ea"/>
                <a:cs typeface="+mn-cs"/>
              </a:defRPr>
            </a:lvl1pPr>
            <a:lvl2pPr marL="685800" indent="-169200" algn="l" rtl="0" eaLnBrk="1" fontAlgn="base" hangingPunct="1">
              <a:lnSpc>
                <a:spcPct val="100000"/>
              </a:lnSpc>
              <a:spcBef>
                <a:spcPts val="500"/>
              </a:spcBef>
              <a:spcAft>
                <a:spcPct val="0"/>
              </a:spcAft>
              <a:buSzPct val="100000"/>
              <a:buFont typeface="Arial" panose="020B0604020202020204" pitchFamily="34" charset="0"/>
              <a:buChar char="•"/>
              <a:defRPr sz="1900" kern="1200">
                <a:solidFill>
                  <a:schemeClr val="dk1"/>
                </a:solidFill>
                <a:latin typeface="+mn-lt"/>
                <a:ea typeface="+mn-ea"/>
                <a:cs typeface="+mn-cs"/>
              </a:defRPr>
            </a:lvl2pPr>
            <a:lvl3pPr marL="1143000" indent="-169200" algn="l" rtl="0" eaLnBrk="1" fontAlgn="base" hangingPunct="1">
              <a:lnSpc>
                <a:spcPct val="100000"/>
              </a:lnSpc>
              <a:spcBef>
                <a:spcPts val="500"/>
              </a:spcBef>
              <a:spcAft>
                <a:spcPct val="0"/>
              </a:spcAft>
              <a:buSzPct val="100000"/>
              <a:buFont typeface="Arial" panose="020B0604020202020204" pitchFamily="34" charset="0"/>
              <a:buChar char="•"/>
              <a:defRPr sz="1900" kern="1200">
                <a:solidFill>
                  <a:schemeClr val="dk1"/>
                </a:solidFill>
                <a:latin typeface="+mn-lt"/>
                <a:ea typeface="+mn-ea"/>
                <a:cs typeface="+mn-cs"/>
              </a:defRPr>
            </a:lvl3pPr>
            <a:lvl4pPr marL="1600200" indent="-169200" algn="l" rtl="0" eaLnBrk="1" fontAlgn="base" hangingPunct="1">
              <a:lnSpc>
                <a:spcPct val="100000"/>
              </a:lnSpc>
              <a:spcBef>
                <a:spcPts val="500"/>
              </a:spcBef>
              <a:spcAft>
                <a:spcPct val="0"/>
              </a:spcAft>
              <a:buSzPct val="100000"/>
              <a:buFont typeface="Arial" panose="020B0604020202020204" pitchFamily="34" charset="0"/>
              <a:buChar char="•"/>
              <a:defRPr sz="1900" kern="1200">
                <a:solidFill>
                  <a:schemeClr val="dk1"/>
                </a:solidFill>
                <a:latin typeface="+mn-lt"/>
                <a:ea typeface="+mn-ea"/>
                <a:cs typeface="+mn-cs"/>
              </a:defRPr>
            </a:lvl4pPr>
            <a:lvl5pPr marL="2057400" indent="-169200" algn="l" rtl="0" eaLnBrk="1" fontAlgn="base" hangingPunct="1">
              <a:lnSpc>
                <a:spcPct val="100000"/>
              </a:lnSpc>
              <a:spcBef>
                <a:spcPts val="500"/>
              </a:spcBef>
              <a:spcAft>
                <a:spcPct val="0"/>
              </a:spcAft>
              <a:buSzPct val="100000"/>
              <a:buFont typeface="Arial" panose="020B0604020202020204" pitchFamily="34" charset="0"/>
              <a:buChar char="•"/>
              <a:defRPr sz="19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buFont typeface="Wingdings" panose="05000000000000000000" pitchFamily="2" charset="2"/>
              <a:buChar char="Ø"/>
            </a:pPr>
            <a:r>
              <a:rPr lang="en-US" altLang="de-DE" sz="2000" b="1" dirty="0">
                <a:solidFill>
                  <a:schemeClr val="tx1"/>
                </a:solidFill>
                <a:latin typeface="Arial" panose="020B0604020202020204" pitchFamily="34" charset="0"/>
              </a:rPr>
              <a:t> No liability of manufacturer/sellers</a:t>
            </a:r>
          </a:p>
          <a:p>
            <a:pPr marL="4762" indent="0">
              <a:buNone/>
            </a:pPr>
            <a:r>
              <a:rPr lang="en-US" altLang="de-DE" sz="2000" b="1" dirty="0">
                <a:solidFill>
                  <a:schemeClr val="tx1"/>
                </a:solidFill>
                <a:latin typeface="Arial" panose="020B0604020202020204" pitchFamily="34" charset="0"/>
              </a:rPr>
              <a:t> </a:t>
            </a:r>
          </a:p>
          <a:p>
            <a:pPr>
              <a:buFont typeface="Wingdings" panose="05000000000000000000" pitchFamily="2" charset="2"/>
              <a:buChar char="Ø"/>
            </a:pPr>
            <a:r>
              <a:rPr lang="en-US" altLang="de-DE" sz="2000" b="1" dirty="0">
                <a:solidFill>
                  <a:schemeClr val="tx1"/>
                </a:solidFill>
                <a:latin typeface="Arial" panose="020B0604020202020204" pitchFamily="34" charset="0"/>
              </a:rPr>
              <a:t> Exception applies to</a:t>
            </a:r>
            <a:r>
              <a:rPr lang="en-US" altLang="de-DE" sz="2000" dirty="0">
                <a:solidFill>
                  <a:schemeClr val="tx1"/>
                </a:solidFill>
                <a:latin typeface="Arial" panose="020B0604020202020204" pitchFamily="34" charset="0"/>
              </a:rPr>
              <a:t> </a:t>
            </a:r>
          </a:p>
          <a:p>
            <a:pPr lvl="1">
              <a:buFont typeface="Wingdings" panose="05000000000000000000" pitchFamily="2" charset="2"/>
              <a:buChar char="Ø"/>
            </a:pPr>
            <a:r>
              <a:rPr lang="en-US" altLang="de-DE" sz="2000" dirty="0">
                <a:solidFill>
                  <a:schemeClr val="tx1"/>
                </a:solidFill>
                <a:latin typeface="Arial" panose="020B0604020202020204" pitchFamily="34" charset="0"/>
              </a:rPr>
              <a:t> repair only (no tuning)</a:t>
            </a:r>
          </a:p>
          <a:p>
            <a:pPr lvl="1">
              <a:buFont typeface="Wingdings" panose="05000000000000000000" pitchFamily="2" charset="2"/>
              <a:buChar char="Ø"/>
            </a:pPr>
            <a:r>
              <a:rPr lang="en-US" altLang="de-DE" sz="2000" dirty="0">
                <a:solidFill>
                  <a:schemeClr val="tx1"/>
                </a:solidFill>
                <a:latin typeface="Arial" panose="020B0604020202020204" pitchFamily="34" charset="0"/>
              </a:rPr>
              <a:t> EU-designs only (no defense against accused trademark infringement)</a:t>
            </a:r>
            <a:endParaRPr lang="en-US" altLang="de-DE" sz="2000" b="1" dirty="0">
              <a:solidFill>
                <a:schemeClr val="tx1"/>
              </a:solidFill>
              <a:latin typeface="Arial" panose="020B0604020202020204" pitchFamily="34" charset="0"/>
            </a:endParaRPr>
          </a:p>
          <a:p>
            <a:pPr marL="342900" lvl="0" indent="-342900" eaLnBrk="0" hangingPunct="0">
              <a:spcBef>
                <a:spcPct val="0"/>
              </a:spcBef>
              <a:buSzTx/>
              <a:buFont typeface="Wingdings" panose="05000000000000000000" pitchFamily="2" charset="2"/>
              <a:buChar char="Ø"/>
            </a:pPr>
            <a:endParaRPr lang="de-DE" altLang="de-DE" sz="2000" b="1" dirty="0">
              <a:solidFill>
                <a:schemeClr val="tx1"/>
              </a:solidFill>
              <a:latin typeface="Arial" panose="020B0604020202020204" pitchFamily="34" charset="0"/>
            </a:endParaRPr>
          </a:p>
          <a:p>
            <a:pPr marL="342900" lvl="0" indent="-342900" eaLnBrk="0" hangingPunct="0">
              <a:spcBef>
                <a:spcPct val="0"/>
              </a:spcBef>
              <a:buSzTx/>
              <a:buFont typeface="Wingdings" panose="05000000000000000000" pitchFamily="2" charset="2"/>
              <a:buChar char="Ø"/>
            </a:pPr>
            <a:endParaRPr lang="de-DE" altLang="de-DE" sz="2000" b="1" dirty="0">
              <a:solidFill>
                <a:schemeClr val="tx1"/>
              </a:solidFill>
              <a:latin typeface="Arial" panose="020B0604020202020204" pitchFamily="34" charset="0"/>
            </a:endParaRPr>
          </a:p>
          <a:p>
            <a:pPr marL="342900" lvl="0" indent="-342900" eaLnBrk="0" hangingPunct="0">
              <a:spcBef>
                <a:spcPct val="0"/>
              </a:spcBef>
              <a:buSzTx/>
              <a:buFont typeface="Wingdings" panose="05000000000000000000" pitchFamily="2" charset="2"/>
              <a:buChar char="Ø"/>
            </a:pPr>
            <a:r>
              <a:rPr lang="en-US" altLang="de-DE" sz="2000" b="1" dirty="0">
                <a:solidFill>
                  <a:schemeClr val="tx1"/>
                </a:solidFill>
                <a:latin typeface="Arial" panose="020B0604020202020204" pitchFamily="34" charset="0"/>
              </a:rPr>
              <a:t>Transition period</a:t>
            </a:r>
          </a:p>
          <a:p>
            <a:pPr marL="850900" lvl="1" indent="-342900" eaLnBrk="0" hangingPunct="0">
              <a:spcBef>
                <a:spcPct val="0"/>
              </a:spcBef>
              <a:buSzTx/>
              <a:buFont typeface="Wingdings" panose="05000000000000000000" pitchFamily="2" charset="2"/>
              <a:buChar char="Ø"/>
            </a:pPr>
            <a:r>
              <a:rPr lang="en-US" altLang="de-DE" sz="2000" b="1" dirty="0">
                <a:solidFill>
                  <a:schemeClr val="tx1"/>
                </a:solidFill>
                <a:latin typeface="Arial" panose="020B0604020202020204" pitchFamily="34" charset="0"/>
              </a:rPr>
              <a:t> </a:t>
            </a:r>
            <a:r>
              <a:rPr lang="de-DE" altLang="de-DE" sz="2000" b="1" dirty="0">
                <a:solidFill>
                  <a:schemeClr val="tx1"/>
                </a:solidFill>
                <a:latin typeface="Arial" panose="020B0604020202020204" pitchFamily="34" charset="0"/>
              </a:rPr>
              <a:t>EU Level:</a:t>
            </a:r>
            <a:r>
              <a:rPr lang="de-DE" altLang="de-DE" sz="2000" dirty="0">
                <a:solidFill>
                  <a:schemeClr val="tx1"/>
                </a:solidFill>
                <a:latin typeface="Arial" panose="020B0604020202020204" pitchFamily="34" charset="0"/>
              </a:rPr>
              <a:t> </a:t>
            </a:r>
            <a:r>
              <a:rPr lang="de-DE" altLang="de-DE" sz="2000" dirty="0" err="1">
                <a:solidFill>
                  <a:schemeClr val="tx1"/>
                </a:solidFill>
                <a:latin typeface="Arial" panose="020B0604020202020204" pitchFamily="34" charset="0"/>
              </a:rPr>
              <a:t>no</a:t>
            </a:r>
            <a:r>
              <a:rPr lang="de-DE" altLang="de-DE" sz="2000" dirty="0">
                <a:solidFill>
                  <a:schemeClr val="tx1"/>
                </a:solidFill>
                <a:latin typeface="Arial" panose="020B0604020202020204" pitchFamily="34" charset="0"/>
              </a:rPr>
              <a:t>, Art. 20a EUDR </a:t>
            </a:r>
            <a:br>
              <a:rPr lang="de-DE" altLang="de-DE" sz="2000" dirty="0">
                <a:solidFill>
                  <a:schemeClr val="tx1"/>
                </a:solidFill>
                <a:latin typeface="Arial" panose="020B0604020202020204" pitchFamily="34" charset="0"/>
              </a:rPr>
            </a:br>
            <a:r>
              <a:rPr lang="de-DE" altLang="de-DE" sz="2000" dirty="0">
                <a:solidFill>
                  <a:schemeClr val="tx1"/>
                </a:solidFill>
                <a:latin typeface="Arial" panose="020B0604020202020204" pitchFamily="34" charset="0"/>
              </a:rPr>
              <a:t>in </a:t>
            </a:r>
            <a:r>
              <a:rPr lang="de-DE" altLang="de-DE" sz="2000" dirty="0" err="1">
                <a:solidFill>
                  <a:schemeClr val="tx1"/>
                </a:solidFill>
                <a:latin typeface="Arial" panose="020B0604020202020204" pitchFamily="34" charset="0"/>
              </a:rPr>
              <a:t>force</a:t>
            </a:r>
            <a:r>
              <a:rPr lang="de-DE" altLang="de-DE" sz="2000" dirty="0">
                <a:solidFill>
                  <a:schemeClr val="tx1"/>
                </a:solidFill>
                <a:latin typeface="Arial" panose="020B0604020202020204" pitchFamily="34" charset="0"/>
              </a:rPr>
              <a:t> </a:t>
            </a:r>
            <a:r>
              <a:rPr lang="de-DE" altLang="de-DE" sz="2000" dirty="0" err="1">
                <a:solidFill>
                  <a:schemeClr val="tx1"/>
                </a:solidFill>
                <a:latin typeface="Arial" panose="020B0604020202020204" pitchFamily="34" charset="0"/>
              </a:rPr>
              <a:t>since</a:t>
            </a:r>
            <a:r>
              <a:rPr lang="de-DE" altLang="de-DE" sz="2000" dirty="0">
                <a:solidFill>
                  <a:schemeClr val="tx1"/>
                </a:solidFill>
                <a:latin typeface="Arial" panose="020B0604020202020204" pitchFamily="34" charset="0"/>
              </a:rPr>
              <a:t> 01/05/2025</a:t>
            </a:r>
          </a:p>
          <a:p>
            <a:pPr marL="850900" lvl="1" indent="-342900" eaLnBrk="0" hangingPunct="0">
              <a:spcBef>
                <a:spcPct val="0"/>
              </a:spcBef>
              <a:buSzTx/>
              <a:buFont typeface="Wingdings" panose="05000000000000000000" pitchFamily="2" charset="2"/>
              <a:buChar char="Ø"/>
            </a:pPr>
            <a:r>
              <a:rPr lang="de-DE" altLang="de-DE" sz="2000" b="1" dirty="0">
                <a:solidFill>
                  <a:schemeClr val="tx1"/>
                </a:solidFill>
                <a:latin typeface="Arial" panose="020B0604020202020204" pitchFamily="34" charset="0"/>
              </a:rPr>
              <a:t>National Level:</a:t>
            </a:r>
            <a:r>
              <a:rPr lang="de-DE" altLang="de-DE" sz="2000" dirty="0">
                <a:solidFill>
                  <a:schemeClr val="tx1"/>
                </a:solidFill>
                <a:latin typeface="Arial" panose="020B0604020202020204" pitchFamily="34" charset="0"/>
              </a:rPr>
              <a:t> </a:t>
            </a:r>
            <a:r>
              <a:rPr lang="de-DE" altLang="de-DE" sz="2000" dirty="0" err="1">
                <a:solidFill>
                  <a:schemeClr val="tx1"/>
                </a:solidFill>
                <a:latin typeface="Arial" panose="020B0604020202020204" pitchFamily="34" charset="0"/>
              </a:rPr>
              <a:t>transition</a:t>
            </a:r>
            <a:r>
              <a:rPr lang="de-DE" altLang="de-DE" sz="2000" dirty="0">
                <a:solidFill>
                  <a:schemeClr val="tx1"/>
                </a:solidFill>
                <a:latin typeface="Arial" panose="020B0604020202020204" pitchFamily="34" charset="0"/>
              </a:rPr>
              <a:t> </a:t>
            </a:r>
            <a:r>
              <a:rPr lang="de-DE" altLang="de-DE" sz="2000" dirty="0" err="1">
                <a:solidFill>
                  <a:schemeClr val="tx1"/>
                </a:solidFill>
                <a:latin typeface="Arial" panose="020B0604020202020204" pitchFamily="34" charset="0"/>
              </a:rPr>
              <a:t>period</a:t>
            </a:r>
            <a:r>
              <a:rPr lang="de-DE" altLang="de-DE" sz="2000" dirty="0">
                <a:solidFill>
                  <a:schemeClr val="tx1"/>
                </a:solidFill>
                <a:latin typeface="Arial" panose="020B0604020202020204" pitchFamily="34" charset="0"/>
              </a:rPr>
              <a:t> </a:t>
            </a:r>
            <a:br>
              <a:rPr lang="de-DE" altLang="de-DE" sz="2000" dirty="0">
                <a:solidFill>
                  <a:schemeClr val="tx1"/>
                </a:solidFill>
                <a:latin typeface="Arial" panose="020B0604020202020204" pitchFamily="34" charset="0"/>
              </a:rPr>
            </a:br>
            <a:r>
              <a:rPr lang="de-DE" altLang="de-DE" sz="2000" dirty="0" err="1">
                <a:solidFill>
                  <a:schemeClr val="tx1"/>
                </a:solidFill>
                <a:latin typeface="Arial" panose="020B0604020202020204" pitchFamily="34" charset="0"/>
              </a:rPr>
              <a:t>until</a:t>
            </a:r>
            <a:r>
              <a:rPr lang="de-DE" altLang="de-DE" sz="2000" dirty="0">
                <a:solidFill>
                  <a:schemeClr val="tx1"/>
                </a:solidFill>
                <a:latin typeface="Arial" panose="020B0604020202020204" pitchFamily="34" charset="0"/>
              </a:rPr>
              <a:t> 08/12/2032</a:t>
            </a:r>
          </a:p>
          <a:p>
            <a:pPr marL="342900" lvl="0" indent="-342900" eaLnBrk="0" hangingPunct="0">
              <a:spcBef>
                <a:spcPct val="0"/>
              </a:spcBef>
              <a:buSzTx/>
              <a:buFont typeface="Wingdings" panose="05000000000000000000" pitchFamily="2" charset="2"/>
              <a:buChar char="Ø"/>
            </a:pPr>
            <a:endParaRPr lang="de-DE" altLang="de-DE" sz="2000" b="1" dirty="0">
              <a:solidFill>
                <a:schemeClr val="tx1"/>
              </a:solidFill>
              <a:latin typeface="Arial" panose="020B0604020202020204" pitchFamily="34" charset="0"/>
            </a:endParaRPr>
          </a:p>
        </p:txBody>
      </p:sp>
      <p:pic>
        <p:nvPicPr>
          <p:cNvPr id="14" name="Grafik 13">
            <a:extLst>
              <a:ext uri="{FF2B5EF4-FFF2-40B4-BE49-F238E27FC236}">
                <a16:creationId xmlns:a16="http://schemas.microsoft.com/office/drawing/2014/main" id="{69428661-DCD9-C90E-AD24-FBD9D08984FE}"/>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964325" y="2541181"/>
            <a:ext cx="5187521" cy="2831860"/>
          </a:xfrm>
          <a:prstGeom prst="rect">
            <a:avLst/>
          </a:prstGeom>
        </p:spPr>
      </p:pic>
    </p:spTree>
    <p:extLst>
      <p:ext uri="{BB962C8B-B14F-4D97-AF65-F5344CB8AC3E}">
        <p14:creationId xmlns:p14="http://schemas.microsoft.com/office/powerpoint/2010/main" val="2388126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6A679-CFD1-B411-0668-E36072D9D410}"/>
            </a:ext>
          </a:extLst>
        </p:cNvPr>
        <p:cNvGrpSpPr/>
        <p:nvPr/>
      </p:nvGrpSpPr>
      <p:grpSpPr>
        <a:xfrm>
          <a:off x="0" y="0"/>
          <a:ext cx="0" cy="0"/>
          <a:chOff x="0" y="0"/>
          <a:chExt cx="0" cy="0"/>
        </a:xfrm>
      </p:grpSpPr>
      <p:pic>
        <p:nvPicPr>
          <p:cNvPr id="14" name="Grafik 13">
            <a:extLst>
              <a:ext uri="{FF2B5EF4-FFF2-40B4-BE49-F238E27FC236}">
                <a16:creationId xmlns:a16="http://schemas.microsoft.com/office/drawing/2014/main" id="{6EDDB06E-C8CB-19EC-AF69-1E0AE11F069F}"/>
              </a:ext>
            </a:extLst>
          </p:cNvPr>
          <p:cNvPicPr>
            <a:picLocks noChangeAspect="1"/>
          </p:cNvPicPr>
          <p:nvPr/>
        </p:nvPicPr>
        <p:blipFill>
          <a:blip r:embed="rId3">
            <a:alphaModFix amt="20000"/>
          </a:blip>
          <a:stretch>
            <a:fillRect/>
          </a:stretch>
        </p:blipFill>
        <p:spPr>
          <a:xfrm>
            <a:off x="-948264" y="-248082"/>
            <a:ext cx="13421181" cy="7326602"/>
          </a:xfrm>
          <a:prstGeom prst="rect">
            <a:avLst/>
          </a:prstGeom>
        </p:spPr>
      </p:pic>
      <p:sp>
        <p:nvSpPr>
          <p:cNvPr id="5" name="Textplatzhalter 10">
            <a:extLst>
              <a:ext uri="{FF2B5EF4-FFF2-40B4-BE49-F238E27FC236}">
                <a16:creationId xmlns:a16="http://schemas.microsoft.com/office/drawing/2014/main" id="{22F005FA-F037-375B-32FF-5DE33B323FCF}"/>
              </a:ext>
            </a:extLst>
          </p:cNvPr>
          <p:cNvSpPr>
            <a:spLocks noGrp="1"/>
          </p:cNvSpPr>
          <p:nvPr>
            <p:ph type="body" sz="quarter" idx="17"/>
          </p:nvPr>
        </p:nvSpPr>
        <p:spPr>
          <a:xfrm>
            <a:off x="320624" y="1270828"/>
            <a:ext cx="10084283" cy="5009656"/>
          </a:xfrm>
        </p:spPr>
        <p:txBody>
          <a:bodyPr/>
          <a:lstStyle/>
          <a:p>
            <a:endParaRPr lang="en-US" b="0" dirty="0"/>
          </a:p>
          <a:p>
            <a:pPr lvl="1"/>
            <a:endParaRPr lang="en-US" b="1" dirty="0"/>
          </a:p>
          <a:p>
            <a:pPr marL="0" indent="0">
              <a:buNone/>
            </a:pPr>
            <a:endParaRPr lang="en-US" sz="2000" b="0" noProof="0" dirty="0"/>
          </a:p>
        </p:txBody>
      </p:sp>
      <p:sp>
        <p:nvSpPr>
          <p:cNvPr id="2" name="Titel 9">
            <a:extLst>
              <a:ext uri="{FF2B5EF4-FFF2-40B4-BE49-F238E27FC236}">
                <a16:creationId xmlns:a16="http://schemas.microsoft.com/office/drawing/2014/main" id="{7145EAE4-2F7F-8ECC-E1DA-2EB7F8D57E6C}"/>
              </a:ext>
            </a:extLst>
          </p:cNvPr>
          <p:cNvSpPr txBox="1">
            <a:spLocks/>
          </p:cNvSpPr>
          <p:nvPr/>
        </p:nvSpPr>
        <p:spPr>
          <a:xfrm>
            <a:off x="320625" y="154004"/>
            <a:ext cx="10084284" cy="875899"/>
          </a:xfrm>
          <a:prstGeom prst="rect">
            <a:avLst/>
          </a:prstGeom>
        </p:spPr>
        <p:txBody>
          <a:bodyPr vert="horz" lIns="0" tIns="45720" rIns="0" bIns="45720" rtlCol="0" anchor="ctr">
            <a:noAutofit/>
          </a:bodyPr>
          <a:lstStyle>
            <a:lvl1pPr algn="l" rtl="0" eaLnBrk="1" fontAlgn="base" hangingPunct="1">
              <a:lnSpc>
                <a:spcPct val="100000"/>
              </a:lnSpc>
              <a:spcBef>
                <a:spcPct val="0"/>
              </a:spcBef>
              <a:spcAft>
                <a:spcPct val="0"/>
              </a:spcAft>
              <a:defRPr sz="1400" b="1" kern="0" cap="all" spc="10" baseline="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r>
              <a:rPr lang="en-US" sz="2800" dirty="0"/>
              <a:t>Digital Design – anything new?</a:t>
            </a:r>
          </a:p>
        </p:txBody>
      </p:sp>
      <p:sp>
        <p:nvSpPr>
          <p:cNvPr id="4" name="Rectangle 3">
            <a:extLst>
              <a:ext uri="{FF2B5EF4-FFF2-40B4-BE49-F238E27FC236}">
                <a16:creationId xmlns:a16="http://schemas.microsoft.com/office/drawing/2014/main" id="{D5847B35-0CB8-52A8-AF44-A078E28AE344}"/>
              </a:ext>
            </a:extLst>
          </p:cNvPr>
          <p:cNvSpPr txBox="1">
            <a:spLocks noChangeArrowheads="1"/>
          </p:cNvSpPr>
          <p:nvPr/>
        </p:nvSpPr>
        <p:spPr bwMode="auto">
          <a:xfrm>
            <a:off x="320624" y="1270828"/>
            <a:ext cx="10084283" cy="4795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0" indent="0" algn="l" rtl="0" eaLnBrk="1" fontAlgn="base" hangingPunct="1">
              <a:lnSpc>
                <a:spcPts val="3080"/>
              </a:lnSpc>
              <a:spcBef>
                <a:spcPts val="0"/>
              </a:spcBef>
              <a:spcAft>
                <a:spcPct val="0"/>
              </a:spcAft>
              <a:buFontTx/>
              <a:buNone/>
              <a:defRPr sz="2800" kern="0" spc="10" baseline="0">
                <a:solidFill>
                  <a:schemeClr val="tx1"/>
                </a:solidFill>
                <a:latin typeface="+mj-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altLang="de-DE" sz="2400" b="1" dirty="0">
                <a:latin typeface="Arial" panose="020B0604020202020204" pitchFamily="34" charset="0"/>
              </a:rPr>
              <a:t> Expanded Definitions: </a:t>
            </a:r>
            <a:r>
              <a:rPr lang="en-US" altLang="de-DE" sz="2400" dirty="0">
                <a:latin typeface="Arial" panose="020B0604020202020204" pitchFamily="34" charset="0"/>
              </a:rPr>
              <a:t>The definition of "Product" now explicitly includes Graphic User Interfaces (GUIs), virtual objects, and spatial arrangements (interior/exterior environments)</a:t>
            </a:r>
          </a:p>
          <a:p>
            <a:pPr>
              <a:buFont typeface="Wingdings" panose="05000000000000000000" pitchFamily="2" charset="2"/>
              <a:buChar char="Ø"/>
            </a:pPr>
            <a:endParaRPr lang="en-US" altLang="de-DE" sz="2400" dirty="0">
              <a:latin typeface="Arial" panose="020B0604020202020204" pitchFamily="34" charset="0"/>
            </a:endParaRPr>
          </a:p>
          <a:p>
            <a:pPr>
              <a:buFont typeface="Wingdings" panose="05000000000000000000" pitchFamily="2" charset="2"/>
              <a:buChar char="Ø"/>
            </a:pPr>
            <a:r>
              <a:rPr lang="en-US" altLang="de-DE" sz="2400" b="1" dirty="0">
                <a:latin typeface="Arial" panose="020B0604020202020204" pitchFamily="34" charset="0"/>
              </a:rPr>
              <a:t> Dynamic Designs: </a:t>
            </a:r>
            <a:r>
              <a:rPr lang="en-US" altLang="de-DE" sz="2400" dirty="0">
                <a:latin typeface="Arial" panose="020B0604020202020204" pitchFamily="34" charset="0"/>
              </a:rPr>
              <a:t>The legal definition of "Design" includes movement, transition, or any other sort of animation e.g., the way a menu slides or an icon transforms</a:t>
            </a:r>
          </a:p>
          <a:p>
            <a:pPr>
              <a:buFont typeface="Wingdings" panose="05000000000000000000" pitchFamily="2" charset="2"/>
              <a:buChar char="Ø"/>
            </a:pPr>
            <a:endParaRPr lang="en-US" altLang="de-DE" sz="2400" dirty="0">
              <a:latin typeface="Arial" panose="020B0604020202020204" pitchFamily="34" charset="0"/>
            </a:endParaRPr>
          </a:p>
          <a:p>
            <a:pPr>
              <a:buFont typeface="Wingdings" panose="05000000000000000000" pitchFamily="2" charset="2"/>
              <a:buChar char="Ø"/>
            </a:pPr>
            <a:r>
              <a:rPr lang="en-US" altLang="de-DE" sz="2400" b="1" dirty="0">
                <a:latin typeface="Arial" panose="020B0604020202020204" pitchFamily="34" charset="0"/>
              </a:rPr>
              <a:t> </a:t>
            </a:r>
            <a:r>
              <a:rPr lang="en-US" altLang="de-DE" sz="2400" b="1">
                <a:latin typeface="Arial" panose="020B0604020202020204" pitchFamily="34" charset="0"/>
              </a:rPr>
              <a:t>Representations</a:t>
            </a:r>
            <a:r>
              <a:rPr lang="en-US" altLang="de-DE" sz="2400">
                <a:latin typeface="Arial" panose="020B0604020202020204" pitchFamily="34" charset="0"/>
              </a:rPr>
              <a:t> (</a:t>
            </a:r>
            <a:r>
              <a:rPr lang="en-US" altLang="de-DE" sz="2400"/>
              <a:t>as of 01/07/2026)</a:t>
            </a:r>
            <a:endParaRPr lang="en-US" altLang="de-DE" sz="2400" dirty="0">
              <a:latin typeface="Arial" panose="020B0604020202020204" pitchFamily="34" charset="0"/>
            </a:endParaRPr>
          </a:p>
          <a:p>
            <a:pPr lvl="1">
              <a:buFont typeface="Wingdings" panose="05000000000000000000" pitchFamily="2" charset="2"/>
              <a:buChar char="Ø"/>
            </a:pPr>
            <a:r>
              <a:rPr lang="en-US" altLang="de-DE" dirty="0"/>
              <a:t> no limitation to 7 static views, now including animations or movement sequences (important for UI/UX designs)</a:t>
            </a:r>
          </a:p>
          <a:p>
            <a:pPr lvl="1">
              <a:buFont typeface="Wingdings" panose="05000000000000000000" pitchFamily="2" charset="2"/>
              <a:buChar char="Ø"/>
            </a:pPr>
            <a:r>
              <a:rPr lang="en-US" dirty="0"/>
              <a:t> video files (MP4) and 3D files (OBJ or STL) to be accepted</a:t>
            </a:r>
            <a:endParaRPr lang="de-DE" altLang="de-DE" dirty="0"/>
          </a:p>
        </p:txBody>
      </p:sp>
    </p:spTree>
    <p:extLst>
      <p:ext uri="{BB962C8B-B14F-4D97-AF65-F5344CB8AC3E}">
        <p14:creationId xmlns:p14="http://schemas.microsoft.com/office/powerpoint/2010/main" val="2384402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CB5E1-E3DF-C401-FF36-7A596BE509F8}"/>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85C4D2B4-6BB0-9E87-E62E-6B043976928E}"/>
              </a:ext>
            </a:extLst>
          </p:cNvPr>
          <p:cNvSpPr/>
          <p:nvPr/>
        </p:nvSpPr>
        <p:spPr bwMode="auto">
          <a:xfrm>
            <a:off x="-749300" y="-228600"/>
            <a:ext cx="13665200" cy="9677400"/>
          </a:xfrm>
          <a:prstGeom prst="rect">
            <a:avLst/>
          </a:prstGeom>
          <a:solidFill>
            <a:schemeClr val="tx1"/>
          </a:solidFill>
          <a:ln>
            <a:solidFill>
              <a:schemeClr val="tx1"/>
            </a:solidFill>
          </a:ln>
          <a:effectLst/>
        </p:spPr>
        <p:txBody>
          <a:bodyPr wrap="none" rtlCol="0" anchor="ctr"/>
          <a:lstStyle/>
          <a:p>
            <a:pPr algn="ctr" eaLnBrk="1" fontAlgn="auto" hangingPunct="1">
              <a:spcBef>
                <a:spcPts val="0"/>
              </a:spcBef>
              <a:spcAft>
                <a:spcPts val="0"/>
              </a:spcAft>
            </a:pPr>
            <a:endParaRPr lang="de-DE"/>
          </a:p>
        </p:txBody>
      </p:sp>
      <p:sp>
        <p:nvSpPr>
          <p:cNvPr id="5" name="Textplatzhalter 10">
            <a:extLst>
              <a:ext uri="{FF2B5EF4-FFF2-40B4-BE49-F238E27FC236}">
                <a16:creationId xmlns:a16="http://schemas.microsoft.com/office/drawing/2014/main" id="{D2D6CBEC-69E6-E097-DBD3-E8AD074261CA}"/>
              </a:ext>
            </a:extLst>
          </p:cNvPr>
          <p:cNvSpPr>
            <a:spLocks noGrp="1"/>
          </p:cNvSpPr>
          <p:nvPr>
            <p:ph type="body" sz="quarter" idx="17"/>
          </p:nvPr>
        </p:nvSpPr>
        <p:spPr>
          <a:xfrm>
            <a:off x="320624" y="1270828"/>
            <a:ext cx="10084283" cy="5009656"/>
          </a:xfrm>
        </p:spPr>
        <p:txBody>
          <a:bodyPr/>
          <a:lstStyle/>
          <a:p>
            <a:endParaRPr lang="en-US" b="0" dirty="0"/>
          </a:p>
          <a:p>
            <a:pPr lvl="1"/>
            <a:endParaRPr lang="en-US" b="1" dirty="0"/>
          </a:p>
          <a:p>
            <a:pPr marL="0" indent="0">
              <a:buNone/>
            </a:pPr>
            <a:endParaRPr lang="en-US" sz="2000" b="0" noProof="0" dirty="0"/>
          </a:p>
        </p:txBody>
      </p:sp>
      <p:sp>
        <p:nvSpPr>
          <p:cNvPr id="9" name="Titel 9">
            <a:extLst>
              <a:ext uri="{FF2B5EF4-FFF2-40B4-BE49-F238E27FC236}">
                <a16:creationId xmlns:a16="http://schemas.microsoft.com/office/drawing/2014/main" id="{057705D7-A172-C7E0-3EA4-19847646C162}"/>
              </a:ext>
            </a:extLst>
          </p:cNvPr>
          <p:cNvSpPr txBox="1">
            <a:spLocks/>
          </p:cNvSpPr>
          <p:nvPr/>
        </p:nvSpPr>
        <p:spPr>
          <a:xfrm>
            <a:off x="320625" y="154004"/>
            <a:ext cx="10084284" cy="875899"/>
          </a:xfrm>
          <a:prstGeom prst="rect">
            <a:avLst/>
          </a:prstGeom>
        </p:spPr>
        <p:txBody>
          <a:bodyPr vert="horz" lIns="0" tIns="45720" rIns="0" bIns="45720" rtlCol="0" anchor="ctr">
            <a:noAutofit/>
          </a:bodyPr>
          <a:lstStyle>
            <a:lvl1pPr algn="l" rtl="0" eaLnBrk="1" fontAlgn="base" hangingPunct="1">
              <a:lnSpc>
                <a:spcPct val="100000"/>
              </a:lnSpc>
              <a:spcBef>
                <a:spcPct val="0"/>
              </a:spcBef>
              <a:spcAft>
                <a:spcPct val="0"/>
              </a:spcAft>
              <a:defRPr sz="1400" b="1" kern="0" cap="all" spc="10" baseline="0">
                <a:solidFill>
                  <a:schemeClr val="tx1"/>
                </a:solidFill>
                <a:latin typeface="+mj-lt"/>
                <a:ea typeface="+mj-ea"/>
                <a:cs typeface="+mj-cs"/>
              </a:defRPr>
            </a:lvl1pPr>
            <a:lvl2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1600" b="1">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1600" b="1">
                <a:solidFill>
                  <a:schemeClr val="tx1"/>
                </a:solidFill>
                <a:latin typeface="Arial" panose="020B0604020202020204" pitchFamily="34" charset="0"/>
              </a:defRPr>
            </a:lvl9pPr>
          </a:lstStyle>
          <a:p>
            <a:r>
              <a:rPr lang="en-US" sz="2800" dirty="0">
                <a:solidFill>
                  <a:schemeClr val="bg1"/>
                </a:solidFill>
              </a:rPr>
              <a:t>Digital designs – anything new?</a:t>
            </a:r>
          </a:p>
        </p:txBody>
      </p:sp>
      <p:sp>
        <p:nvSpPr>
          <p:cNvPr id="11" name="Rectangle 3">
            <a:extLst>
              <a:ext uri="{FF2B5EF4-FFF2-40B4-BE49-F238E27FC236}">
                <a16:creationId xmlns:a16="http://schemas.microsoft.com/office/drawing/2014/main" id="{A9462518-BAE6-936A-62CF-725A0B7241AD}"/>
              </a:ext>
            </a:extLst>
          </p:cNvPr>
          <p:cNvSpPr txBox="1">
            <a:spLocks noChangeArrowheads="1"/>
          </p:cNvSpPr>
          <p:nvPr/>
        </p:nvSpPr>
        <p:spPr bwMode="auto">
          <a:xfrm>
            <a:off x="320624" y="3255985"/>
            <a:ext cx="9996394" cy="858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0" indent="0" algn="l" rtl="0" eaLnBrk="1" fontAlgn="base" hangingPunct="1">
              <a:lnSpc>
                <a:spcPts val="3080"/>
              </a:lnSpc>
              <a:spcBef>
                <a:spcPts val="0"/>
              </a:spcBef>
              <a:spcAft>
                <a:spcPct val="0"/>
              </a:spcAft>
              <a:buFontTx/>
              <a:buNone/>
              <a:defRPr sz="2800" kern="0" spc="10" baseline="0">
                <a:solidFill>
                  <a:schemeClr val="tx1"/>
                </a:solidFill>
                <a:latin typeface="+mj-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1"/>
                </a:solidFill>
              </a:rPr>
              <a:t>AI generated designs as prior art</a:t>
            </a:r>
            <a:endParaRPr lang="de-DE" altLang="de-DE" sz="2400" dirty="0">
              <a:solidFill>
                <a:schemeClr val="bg1"/>
              </a:solidFill>
              <a:latin typeface="Arial" panose="020B0604020202020204" pitchFamily="34" charset="0"/>
            </a:endParaRPr>
          </a:p>
          <a:p>
            <a:endParaRPr lang="de-DE" altLang="de-DE" sz="2400" dirty="0">
              <a:solidFill>
                <a:schemeClr val="bg1"/>
              </a:solidFill>
              <a:latin typeface="Arial" panose="020B0604020202020204" pitchFamily="34" charset="0"/>
            </a:endParaRPr>
          </a:p>
        </p:txBody>
      </p:sp>
      <p:pic>
        <p:nvPicPr>
          <p:cNvPr id="3" name="Grafik 2">
            <a:extLst>
              <a:ext uri="{FF2B5EF4-FFF2-40B4-BE49-F238E27FC236}">
                <a16:creationId xmlns:a16="http://schemas.microsoft.com/office/drawing/2014/main" id="{C08317D2-F979-80A1-9443-286F489DBFCB}"/>
              </a:ext>
            </a:extLst>
          </p:cNvPr>
          <p:cNvPicPr>
            <a:picLocks noChangeAspect="1"/>
          </p:cNvPicPr>
          <p:nvPr/>
        </p:nvPicPr>
        <p:blipFill>
          <a:blip r:embed="rId3">
            <a:alphaModFix amt="20000"/>
          </a:blip>
          <a:stretch>
            <a:fillRect/>
          </a:stretch>
        </p:blipFill>
        <p:spPr>
          <a:xfrm>
            <a:off x="-831273" y="-352588"/>
            <a:ext cx="13995422" cy="7640079"/>
          </a:xfrm>
          <a:prstGeom prst="rect">
            <a:avLst/>
          </a:prstGeom>
        </p:spPr>
      </p:pic>
    </p:spTree>
    <p:extLst>
      <p:ext uri="{BB962C8B-B14F-4D97-AF65-F5344CB8AC3E}">
        <p14:creationId xmlns:p14="http://schemas.microsoft.com/office/powerpoint/2010/main" val="232688009"/>
      </p:ext>
    </p:extLst>
  </p:cSld>
  <p:clrMapOvr>
    <a:masterClrMapping/>
  </p:clrMapOvr>
</p:sld>
</file>

<file path=ppt/theme/theme1.xml><?xml version="1.0" encoding="utf-8"?>
<a:theme xmlns:a="http://schemas.openxmlformats.org/drawingml/2006/main" name="1_Bardehle">
  <a:themeElements>
    <a:clrScheme name="Benutzerdefiniert 1">
      <a:dk1>
        <a:srgbClr val="000000"/>
      </a:dk1>
      <a:lt1>
        <a:srgbClr val="FFFFFF"/>
      </a:lt1>
      <a:dk2>
        <a:srgbClr val="A8AB97"/>
      </a:dk2>
      <a:lt2>
        <a:srgbClr val="FFDD00"/>
      </a:lt2>
      <a:accent1>
        <a:srgbClr val="FFDD00"/>
      </a:accent1>
      <a:accent2>
        <a:srgbClr val="A8AB97"/>
      </a:accent2>
      <a:accent3>
        <a:srgbClr val="4935FF"/>
      </a:accent3>
      <a:accent4>
        <a:srgbClr val="D8D8D8"/>
      </a:accent4>
      <a:accent5>
        <a:srgbClr val="4472C4"/>
      </a:accent5>
      <a:accent6>
        <a:srgbClr val="FFBF0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DD00"/>
        </a:solidFill>
        <a:ln>
          <a:noFill/>
        </a:ln>
        <a:effectLst/>
      </a:spPr>
      <a:bodyPr wrap="none" anchor="ctr"/>
      <a:lstStyle>
        <a:defPPr eaLnBrk="1" fontAlgn="auto" hangingPunct="1">
          <a:spcBef>
            <a:spcPts val="0"/>
          </a:spcBef>
          <a:spcAft>
            <a:spcPts val="0"/>
          </a:spcAft>
          <a:defRPr smtClean="0"/>
        </a:defPPr>
      </a:lstStyle>
    </a:spDef>
  </a:objectDefaults>
  <a:extraClrSchemeLst/>
  <a:extLst>
    <a:ext uri="{05A4C25C-085E-4340-85A3-A5531E510DB2}">
      <thm15:themeFamily xmlns:thm15="http://schemas.microsoft.com/office/thememl/2012/main" name="BP-Master_2023_EN" id="{6557C6DC-EBDC-45A0-89DB-221AB570781C}" vid="{330386B1-365A-4C91-B5C0-7BF12B9E93A1}"/>
    </a:ext>
  </a:extLst>
</a:theme>
</file>

<file path=ppt/theme/theme2.xml><?xml version="1.0" encoding="utf-8"?>
<a:theme xmlns:a="http://schemas.openxmlformats.org/drawingml/2006/main" name="Bardehle">
  <a:themeElements>
    <a:clrScheme name="Benutzerdefiniert 8">
      <a:dk1>
        <a:srgbClr val="000000"/>
      </a:dk1>
      <a:lt1>
        <a:srgbClr val="FFFFFF"/>
      </a:lt1>
      <a:dk2>
        <a:srgbClr val="A8AB97"/>
      </a:dk2>
      <a:lt2>
        <a:srgbClr val="FFDD00"/>
      </a:lt2>
      <a:accent1>
        <a:srgbClr val="FFDD00"/>
      </a:accent1>
      <a:accent2>
        <a:srgbClr val="A8AB97"/>
      </a:accent2>
      <a:accent3>
        <a:srgbClr val="000000"/>
      </a:accent3>
      <a:accent4>
        <a:srgbClr val="D8D8D8"/>
      </a:accent4>
      <a:accent5>
        <a:srgbClr val="BDBCB0"/>
      </a:accent5>
      <a:accent6>
        <a:srgbClr val="FFBF0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DD00"/>
        </a:solidFill>
        <a:ln>
          <a:noFill/>
        </a:ln>
        <a:effectLst/>
      </a:spPr>
      <a:bodyPr wrap="none" anchor="ctr"/>
      <a:lstStyle>
        <a:defPPr eaLnBrk="1" fontAlgn="auto" hangingPunct="1">
          <a:spcBef>
            <a:spcPts val="0"/>
          </a:spcBef>
          <a:spcAft>
            <a:spcPts val="0"/>
          </a:spcAft>
          <a:defRPr smtClean="0"/>
        </a:defPPr>
      </a:lstStyle>
    </a:spDef>
  </a:objectDefaults>
  <a:extraClrSchemeLst/>
  <a:extLst>
    <a:ext uri="{05A4C25C-085E-4340-85A3-A5531E510DB2}">
      <thm15:themeFamily xmlns:thm15="http://schemas.microsoft.com/office/thememl/2012/main" name="BP-Master_2023_EN" id="{6557C6DC-EBDC-45A0-89DB-221AB570781C}" vid="{F5E25067-EA70-45BC-B5C6-BA2D23D957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de68d22-6b2a-4c93-b057-b2ce6083a92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B4106DB797189409668DB6D8D18EF60" ma:contentTypeVersion="18" ma:contentTypeDescription="Ein neues Dokument erstellen." ma:contentTypeScope="" ma:versionID="b6554ad8803af463914daf2a87a1938e">
  <xsd:schema xmlns:xsd="http://www.w3.org/2001/XMLSchema" xmlns:xs="http://www.w3.org/2001/XMLSchema" xmlns:p="http://schemas.microsoft.com/office/2006/metadata/properties" xmlns:ns3="6de68d22-6b2a-4c93-b057-b2ce6083a921" xmlns:ns4="13375419-e0e7-4ec5-9262-01e25b66ccb4" targetNamespace="http://schemas.microsoft.com/office/2006/metadata/properties" ma:root="true" ma:fieldsID="571c75b3d357236f95bc3d95eb99d796" ns3:_="" ns4:_="">
    <xsd:import namespace="6de68d22-6b2a-4c93-b057-b2ce6083a921"/>
    <xsd:import namespace="13375419-e0e7-4ec5-9262-01e25b66ccb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_activity" minOccurs="0"/>
                <xsd:element ref="ns3:MediaServiceObjectDetectorVersions" minOccurs="0"/>
                <xsd:element ref="ns3:MediaServiceSystemTags" minOccurs="0"/>
                <xsd:element ref="ns3:MediaServiceSearchPropertie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e68d22-6b2a-4c93-b057-b2ce6083a9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75419-e0e7-4ec5-9262-01e25b66ccb4"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SharingHintHash" ma:index="12"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B5C17E-10EB-47FB-9CA3-E4C24ED013D2}">
  <ds:schemaRefs>
    <ds:schemaRef ds:uri="http://schemas.microsoft.com/office/2006/documentManagement/types"/>
    <ds:schemaRef ds:uri="http://purl.org/dc/elements/1.1/"/>
    <ds:schemaRef ds:uri="http://schemas.openxmlformats.org/package/2006/metadata/core-properties"/>
    <ds:schemaRef ds:uri="6de68d22-6b2a-4c93-b057-b2ce6083a921"/>
    <ds:schemaRef ds:uri="13375419-e0e7-4ec5-9262-01e25b66ccb4"/>
    <ds:schemaRef ds:uri="http://www.w3.org/XML/1998/namespace"/>
    <ds:schemaRef ds:uri="http://schemas.microsoft.com/office/infopath/2007/PartnerControl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CE18FCA0-269B-49FC-B223-D13B9A980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e68d22-6b2a-4c93-b057-b2ce6083a921"/>
    <ds:schemaRef ds:uri="13375419-e0e7-4ec5-9262-01e25b66cc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A3BABA-24E9-4C78-A66B-BCF726FDCD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BP-Master_2023_EN</Template>
  <TotalTime>0</TotalTime>
  <Words>1671</Words>
  <Application>Microsoft Office PowerPoint</Application>
  <PresentationFormat>Breitbild</PresentationFormat>
  <Paragraphs>146</Paragraphs>
  <Slides>12</Slides>
  <Notes>12</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12</vt:i4>
      </vt:variant>
    </vt:vector>
  </HeadingPairs>
  <TitlesOfParts>
    <vt:vector size="18" baseType="lpstr">
      <vt:lpstr>Arial</vt:lpstr>
      <vt:lpstr>Calibri</vt:lpstr>
      <vt:lpstr>Georgia</vt:lpstr>
      <vt:lpstr>Wingdings</vt:lpstr>
      <vt:lpstr>1_Bardehle</vt:lpstr>
      <vt:lpstr>Bardehle</vt:lpstr>
      <vt:lpstr>PowerPoint-Präsentation</vt:lpstr>
      <vt:lpstr>From Reform to Reality:  Navigating the next wave of design law disputes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Bardehle Pagenberg</dc:creator>
  <cp:lastModifiedBy>Bardehle Pagenberg</cp:lastModifiedBy>
  <cp:revision>130</cp:revision>
  <cp:lastPrinted>2026-05-11T08:32:21Z</cp:lastPrinted>
  <dcterms:created xsi:type="dcterms:W3CDTF">2023-05-04T10:43:36Z</dcterms:created>
  <dcterms:modified xsi:type="dcterms:W3CDTF">2026-05-16T14:54:17Z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0x010100CB4106DB797189409668DB6D8D18EF60</vt:lpwstr>
  </property>
  <property fmtid="{D5CDD505-2E9C-101B-9397-08002B2CF9AE}" pid="3" name="Order">
    <vt:r8>345400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